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57" r:id="rId3"/>
    <p:sldId id="262" r:id="rId4"/>
    <p:sldId id="258" r:id="rId5"/>
    <p:sldId id="263" r:id="rId6"/>
    <p:sldId id="259" r:id="rId7"/>
    <p:sldId id="264" r:id="rId8"/>
    <p:sldId id="260" r:id="rId9"/>
    <p:sldId id="271" r:id="rId10"/>
    <p:sldId id="261" r:id="rId11"/>
    <p:sldId id="272" r:id="rId12"/>
    <p:sldId id="267" r:id="rId13"/>
    <p:sldId id="273" r:id="rId14"/>
    <p:sldId id="268" r:id="rId15"/>
    <p:sldId id="274" r:id="rId16"/>
    <p:sldId id="269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8" autoAdjust="0"/>
    <p:restoredTop sz="94660"/>
  </p:normalViewPr>
  <p:slideViewPr>
    <p:cSldViewPr snapToGrid="0">
      <p:cViewPr varScale="1">
        <p:scale>
          <a:sx n="90" d="100"/>
          <a:sy n="90" d="100"/>
        </p:scale>
        <p:origin x="48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745E6-B245-4E65-A418-67C792F9A227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6486-3A10-4FCD-ADE8-D3F545599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84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745E6-B245-4E65-A418-67C792F9A227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6486-3A10-4FCD-ADE8-D3F545599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934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745E6-B245-4E65-A418-67C792F9A227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6486-3A10-4FCD-ADE8-D3F545599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411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745E6-B245-4E65-A418-67C792F9A227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6486-3A10-4FCD-ADE8-D3F545599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269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745E6-B245-4E65-A418-67C792F9A227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6486-3A10-4FCD-ADE8-D3F545599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522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745E6-B245-4E65-A418-67C792F9A227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6486-3A10-4FCD-ADE8-D3F545599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764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745E6-B245-4E65-A418-67C792F9A227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6486-3A10-4FCD-ADE8-D3F545599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616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745E6-B245-4E65-A418-67C792F9A227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6486-3A10-4FCD-ADE8-D3F545599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55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745E6-B245-4E65-A418-67C792F9A227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6486-3A10-4FCD-ADE8-D3F545599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150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745E6-B245-4E65-A418-67C792F9A227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6486-3A10-4FCD-ADE8-D3F545599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823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745E6-B245-4E65-A418-67C792F9A227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6486-3A10-4FCD-ADE8-D3F545599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21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745E6-B245-4E65-A418-67C792F9A227}" type="datetimeFigureOut">
              <a:rPr lang="en-US" smtClean="0"/>
              <a:t>8/11/2016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76486-3A10-4FCD-ADE8-D3F5455990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159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audio" Target="../media/audio2.wav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2.wav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2.wav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2.wav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2.wav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2.wav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audio" Target="../media/audio6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3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2.wav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2.wav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2.wav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" action="ppaction://noaction">
              <a:snd r:embed="rId4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Has alguna vez...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4709" t="9830" r="5289" b="16401"/>
          <a:stretch/>
        </p:blipFill>
        <p:spPr>
          <a:xfrm>
            <a:off x="1722260" y="1499192"/>
            <a:ext cx="8747481" cy="4029738"/>
          </a:xfrm>
          <a:prstGeom prst="roundRect">
            <a:avLst>
              <a:gd name="adj" fmla="val 11111"/>
            </a:avLst>
          </a:prstGeom>
          <a:ln w="190500" cap="rnd">
            <a:solidFill>
              <a:srgbClr val="0070C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Rectangle 3"/>
          <p:cNvSpPr/>
          <p:nvPr/>
        </p:nvSpPr>
        <p:spPr>
          <a:xfrm>
            <a:off x="3021377" y="382334"/>
            <a:ext cx="61492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¿Has </a:t>
            </a:r>
            <a:r>
              <a:rPr lang="en-US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alguna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vez</a:t>
            </a:r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…?</a:t>
            </a:r>
          </a:p>
        </p:txBody>
      </p:sp>
      <p:sp>
        <p:nvSpPr>
          <p:cNvPr id="6" name="Action Button: Go Forward or Next 5">
            <a:hlinkClick r:id="" action="ppaction://hlinkshowjump?jump=nextslide" highlightClick="1">
              <a:snd r:embed="rId6" name="chimes.wav"/>
            </a:hlinkClick>
          </p:cNvPr>
          <p:cNvSpPr/>
          <p:nvPr/>
        </p:nvSpPr>
        <p:spPr>
          <a:xfrm>
            <a:off x="10006885" y="6259132"/>
            <a:ext cx="1458280" cy="33470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52755" y="6134097"/>
            <a:ext cx="55715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</a:rPr>
              <a:t>This video is property of </a:t>
            </a:r>
            <a:r>
              <a:rPr lang="en-US" sz="1600" dirty="0" err="1">
                <a:solidFill>
                  <a:schemeClr val="accent4"/>
                </a:solidFill>
              </a:rPr>
              <a:t>VideoEle</a:t>
            </a:r>
            <a:r>
              <a:rPr lang="en-US" sz="1600" dirty="0">
                <a:solidFill>
                  <a:schemeClr val="accent4"/>
                </a:solidFill>
              </a:rPr>
              <a:t>. The Spanish Studio claims no ownership and is used here strictly for educational purposes.</a:t>
            </a:r>
          </a:p>
        </p:txBody>
      </p:sp>
    </p:spTree>
    <p:extLst>
      <p:ext uri="{BB962C8B-B14F-4D97-AF65-F5344CB8AC3E}">
        <p14:creationId xmlns:p14="http://schemas.microsoft.com/office/powerpoint/2010/main" val="422819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ction Button: Blank 18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4617420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945268"/>
            <a:ext cx="4793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no ha </a:t>
            </a:r>
            <a:r>
              <a:rPr lang="en-US" dirty="0" err="1"/>
              <a:t>estado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ningún</a:t>
            </a:r>
            <a:r>
              <a:rPr lang="en-US" dirty="0"/>
              <a:t> </a:t>
            </a:r>
            <a:r>
              <a:rPr lang="en-US" dirty="0" err="1"/>
              <a:t>castillo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5" name="TextBox 4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1270878"/>
            <a:ext cx="3475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estado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otro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4102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estado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dos </a:t>
            </a:r>
            <a:r>
              <a:rPr lang="en-US" dirty="0" err="1"/>
              <a:t>castillos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4619658"/>
            <a:ext cx="5484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estado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castillo</a:t>
            </a:r>
            <a:r>
              <a:rPr lang="en-US" dirty="0"/>
              <a:t> de </a:t>
            </a:r>
            <a:r>
              <a:rPr lang="en-US" dirty="0" err="1"/>
              <a:t>Disneylandia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6853"/>
            <a:ext cx="4251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no se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castillos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108073"/>
            <a:ext cx="4549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estado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cinco</a:t>
            </a:r>
            <a:r>
              <a:rPr lang="en-US" dirty="0"/>
              <a:t> </a:t>
            </a:r>
            <a:r>
              <a:rPr lang="en-US" dirty="0" err="1"/>
              <a:t>castillos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0" name="Action Button: Blank 9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128064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1" name="Action Button: Blank 1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1158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2" name="Action Button: Blank 11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95112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3" name="Action Button: Blank 12">
            <a:hlinkClick r:id="" action="ppaction://hlinkshowjump?jump=nextslide" highlightClick="1">
              <a:snd r:embed="rId4" name="applause.wav"/>
            </a:hlinkClick>
          </p:cNvPr>
          <p:cNvSpPr/>
          <p:nvPr/>
        </p:nvSpPr>
        <p:spPr>
          <a:xfrm>
            <a:off x="1179784" y="3786369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545685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F</a:t>
            </a:r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90" y="775213"/>
            <a:ext cx="859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Pregunta</a:t>
            </a:r>
            <a:r>
              <a:rPr lang="en-US" dirty="0"/>
              <a:t>: ¿Ha la persona </a:t>
            </a:r>
            <a:r>
              <a:rPr lang="en-US" dirty="0" err="1"/>
              <a:t>entrado</a:t>
            </a:r>
            <a:r>
              <a:rPr lang="en-US" dirty="0"/>
              <a:t>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un </a:t>
            </a:r>
            <a:r>
              <a:rPr lang="en-US" dirty="0" err="1"/>
              <a:t>castillo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</p:spTree>
    <p:extLst>
      <p:ext uri="{BB962C8B-B14F-4D97-AF65-F5344CB8AC3E}">
        <p14:creationId xmlns:p14="http://schemas.microsoft.com/office/powerpoint/2010/main" val="2240483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" action="ppaction://noaction">
              <a:snd r:embed="rId4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2945268"/>
            <a:ext cx="4400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no ha </a:t>
            </a:r>
            <a:r>
              <a:rPr lang="en-US" dirty="0" err="1"/>
              <a:t>estado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ningún</a:t>
            </a:r>
            <a:r>
              <a:rPr lang="en-US" dirty="0"/>
              <a:t> </a:t>
            </a:r>
            <a:r>
              <a:rPr lang="en-US" dirty="0" err="1"/>
              <a:t>castillo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5" name="TextBox 4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1270878"/>
            <a:ext cx="3528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estado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otro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3784450"/>
            <a:ext cx="8454683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La persona ha </a:t>
            </a:r>
            <a:r>
              <a:rPr lang="en-US" dirty="0" err="1">
                <a:solidFill>
                  <a:schemeClr val="bg1"/>
                </a:solidFill>
              </a:rPr>
              <a:t>estado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 dos </a:t>
            </a:r>
            <a:r>
              <a:rPr lang="en-US" dirty="0" err="1">
                <a:solidFill>
                  <a:schemeClr val="bg1"/>
                </a:solidFill>
              </a:rPr>
              <a:t>castillos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3" y="2120298"/>
            <a:ext cx="4155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estado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cinco</a:t>
            </a:r>
            <a:r>
              <a:rPr lang="en-US" dirty="0"/>
              <a:t> </a:t>
            </a:r>
            <a:r>
              <a:rPr lang="en-US" dirty="0" err="1"/>
              <a:t>castillos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TextBox 7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5456853"/>
            <a:ext cx="4315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no se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castillos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3" y="4613588"/>
            <a:ext cx="5144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estado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castillo</a:t>
            </a:r>
            <a:r>
              <a:rPr lang="en-US" dirty="0"/>
              <a:t> de </a:t>
            </a:r>
            <a:r>
              <a:rPr lang="en-US" dirty="0" err="1"/>
              <a:t>Disneylandia</a:t>
            </a:r>
            <a:endParaRPr lang="en-US" dirty="0"/>
          </a:p>
        </p:txBody>
      </p:sp>
      <p:sp>
        <p:nvSpPr>
          <p:cNvPr id="10" name="Action Button: Blank 9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128064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1" name="Action Button: Blank 10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4621400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2" name="Action Button: Blank 11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295112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3" name="Action Button: Blank 12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3788356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14" name="Action Button: Blank 13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212225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545685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F</a:t>
            </a:r>
          </a:p>
        </p:txBody>
      </p:sp>
      <p:pic>
        <p:nvPicPr>
          <p:cNvPr id="4" name="Cheer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281614" y="4613588"/>
            <a:ext cx="609600" cy="6096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56290" y="775213"/>
            <a:ext cx="859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Pregunta</a:t>
            </a:r>
            <a:r>
              <a:rPr lang="en-US" dirty="0"/>
              <a:t>: ¿Ha la persona </a:t>
            </a:r>
            <a:r>
              <a:rPr lang="en-US" dirty="0" err="1"/>
              <a:t>entrado</a:t>
            </a:r>
            <a:r>
              <a:rPr lang="en-US" dirty="0"/>
              <a:t>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un </a:t>
            </a:r>
            <a:r>
              <a:rPr lang="en-US" dirty="0" err="1"/>
              <a:t>castillo</a:t>
            </a:r>
            <a:r>
              <a:rPr lang="en-US" dirty="0"/>
              <a:t>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20" name="Action Button: Go Forward or Next 19">
            <a:hlinkClick r:id="" action="ppaction://hlinkshowjump?jump=nextslide" highlightClick="1">
              <a:snd r:embed="rId7" name="chimes.wav"/>
            </a:hlinkClick>
          </p:cNvPr>
          <p:cNvSpPr/>
          <p:nvPr/>
        </p:nvSpPr>
        <p:spPr>
          <a:xfrm>
            <a:off x="10006885" y="6259132"/>
            <a:ext cx="1458280" cy="33470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723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3" name="coin.wav"/>
            </a:hlinkClick>
          </p:cNvPr>
          <p:cNvSpPr txBox="1"/>
          <p:nvPr/>
        </p:nvSpPr>
        <p:spPr>
          <a:xfrm>
            <a:off x="3010482" y="2945268"/>
            <a:ext cx="5803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No. La persona no ha </a:t>
            </a:r>
            <a:r>
              <a:rPr lang="en-US" dirty="0" err="1"/>
              <a:t>estado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Florencia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Venezia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5" name="TextBox 4">
            <a:hlinkClick r:id="" action="ppaction://noaction">
              <a:snd r:embed="rId3" name="coin.wav"/>
            </a:hlinkClick>
          </p:cNvPr>
          <p:cNvSpPr txBox="1"/>
          <p:nvPr/>
        </p:nvSpPr>
        <p:spPr>
          <a:xfrm>
            <a:off x="3010482" y="1270878"/>
            <a:ext cx="5272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Sí</a:t>
            </a:r>
            <a:r>
              <a:rPr lang="en-US" dirty="0"/>
              <a:t>. La persona ha </a:t>
            </a:r>
            <a:r>
              <a:rPr lang="en-US" dirty="0" err="1"/>
              <a:t>viajado</a:t>
            </a:r>
            <a:r>
              <a:rPr lang="en-US" dirty="0"/>
              <a:t> a Estonia, </a:t>
            </a:r>
            <a:r>
              <a:rPr lang="en-US" dirty="0" err="1"/>
              <a:t>Irlanda</a:t>
            </a:r>
            <a:r>
              <a:rPr lang="en-US" dirty="0"/>
              <a:t> e India.</a:t>
            </a:r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4932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Sí</a:t>
            </a:r>
            <a:r>
              <a:rPr lang="en-US" dirty="0"/>
              <a:t>. La persona ha </a:t>
            </a:r>
            <a:r>
              <a:rPr lang="en-US" dirty="0" err="1"/>
              <a:t>estado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Filadelfia</a:t>
            </a:r>
            <a:r>
              <a:rPr lang="en-US" dirty="0"/>
              <a:t> y Venezuela.</a:t>
            </a:r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5272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No. La persona </a:t>
            </a:r>
            <a:r>
              <a:rPr lang="en-US" dirty="0" err="1"/>
              <a:t>nunca</a:t>
            </a:r>
            <a:r>
              <a:rPr lang="en-US" dirty="0"/>
              <a:t> ha </a:t>
            </a:r>
            <a:r>
              <a:rPr lang="en-US" dirty="0" err="1"/>
              <a:t>estado</a:t>
            </a:r>
            <a:r>
              <a:rPr lang="en-US" dirty="0"/>
              <a:t> con un </a:t>
            </a:r>
            <a:r>
              <a:rPr lang="en-US" dirty="0" err="1"/>
              <a:t>extranjero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6853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Sí</a:t>
            </a:r>
            <a:r>
              <a:rPr lang="en-US" dirty="0"/>
              <a:t>. La persona ha </a:t>
            </a:r>
            <a:r>
              <a:rPr lang="en-US" dirty="0" err="1"/>
              <a:t>estado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Florencia y </a:t>
            </a:r>
            <a:r>
              <a:rPr lang="en-US" dirty="0" err="1"/>
              <a:t>Venezia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3" name="coin.wav"/>
            </a:hlinkClick>
          </p:cNvPr>
          <p:cNvSpPr txBox="1"/>
          <p:nvPr/>
        </p:nvSpPr>
        <p:spPr>
          <a:xfrm>
            <a:off x="3010483" y="2108073"/>
            <a:ext cx="4730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Sí</a:t>
            </a:r>
            <a:r>
              <a:rPr lang="en-US" dirty="0"/>
              <a:t>. La persona ha </a:t>
            </a:r>
            <a:r>
              <a:rPr lang="en-US" dirty="0" err="1"/>
              <a:t>viajado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gondola.</a:t>
            </a:r>
          </a:p>
          <a:p>
            <a:endParaRPr lang="en-US" dirty="0"/>
          </a:p>
        </p:txBody>
      </p:sp>
      <p:sp>
        <p:nvSpPr>
          <p:cNvPr id="10" name="Action Button: Blank 9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4" y="128064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1" name="Action Button: Blank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4" y="21158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2" name="Action Button: Blank 11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4" y="295112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3" name="Action Button: Blank 12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4" y="3786369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14" name="Action Button: Blank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4" y="462161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hlinkshowjump?jump=nextslide" highlightClick="1">
              <a:snd r:embed="rId5" name="applause.wav"/>
            </a:hlinkClick>
          </p:cNvPr>
          <p:cNvSpPr/>
          <p:nvPr/>
        </p:nvSpPr>
        <p:spPr>
          <a:xfrm>
            <a:off x="1179784" y="545685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56290" y="775213"/>
            <a:ext cx="859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¿Ha la persona </a:t>
            </a:r>
            <a:r>
              <a:rPr lang="en-US" dirty="0" err="1"/>
              <a:t>viajado</a:t>
            </a:r>
            <a:r>
              <a:rPr lang="en-US" dirty="0"/>
              <a:t>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al </a:t>
            </a:r>
            <a:r>
              <a:rPr lang="en-US" dirty="0" err="1"/>
              <a:t>extranjero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</p:spTree>
    <p:extLst>
      <p:ext uri="{BB962C8B-B14F-4D97-AF65-F5344CB8AC3E}">
        <p14:creationId xmlns:p14="http://schemas.microsoft.com/office/powerpoint/2010/main" val="99324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hlinkClick r:id="" action="ppaction://noaction">
              <a:snd r:embed="rId4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127087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viajado</a:t>
            </a:r>
            <a:r>
              <a:rPr lang="en-US" dirty="0"/>
              <a:t> a Estonia, </a:t>
            </a:r>
            <a:r>
              <a:rPr lang="en-US" dirty="0" err="1"/>
              <a:t>Irlanda</a:t>
            </a:r>
            <a:r>
              <a:rPr lang="en-US" dirty="0"/>
              <a:t> e India. </a:t>
            </a:r>
          </a:p>
          <a:p>
            <a:endParaRPr lang="en-US" dirty="0"/>
          </a:p>
        </p:txBody>
      </p:sp>
      <p:sp>
        <p:nvSpPr>
          <p:cNvPr id="10" name="Action Button: Blank 9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128064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2" name="Action Button: Blank 11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295112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4" name="Action Button: Blank 13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462161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3788479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pic>
        <p:nvPicPr>
          <p:cNvPr id="4" name="Cheer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411649" y="4314858"/>
            <a:ext cx="609600" cy="6096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56290" y="775213"/>
            <a:ext cx="859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Pregunta</a:t>
            </a:r>
            <a:r>
              <a:rPr lang="en-US" dirty="0"/>
              <a:t>: ¿A </a:t>
            </a:r>
            <a:r>
              <a:rPr lang="en-US" dirty="0" err="1"/>
              <a:t>dónde</a:t>
            </a:r>
            <a:r>
              <a:rPr lang="en-US" dirty="0"/>
              <a:t> ha </a:t>
            </a:r>
            <a:r>
              <a:rPr lang="en-US" dirty="0" err="1"/>
              <a:t>viajado</a:t>
            </a:r>
            <a:r>
              <a:rPr lang="en-US" dirty="0"/>
              <a:t> la persona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barco</a:t>
            </a:r>
            <a:r>
              <a:rPr lang="en-US" dirty="0"/>
              <a:t>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163808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20" name="TextBox 19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5442670"/>
            <a:ext cx="8454683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Sí</a:t>
            </a:r>
            <a:r>
              <a:rPr lang="en-US" dirty="0">
                <a:solidFill>
                  <a:schemeClr val="bg1"/>
                </a:solidFill>
              </a:rPr>
              <a:t>. La persona ha </a:t>
            </a:r>
            <a:r>
              <a:rPr lang="en-US" dirty="0" err="1">
                <a:solidFill>
                  <a:schemeClr val="bg1"/>
                </a:solidFill>
              </a:rPr>
              <a:t>estado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 Florencia y </a:t>
            </a:r>
            <a:r>
              <a:rPr lang="en-US" dirty="0" err="1">
                <a:solidFill>
                  <a:schemeClr val="bg1"/>
                </a:solidFill>
              </a:rPr>
              <a:t>Venezia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Action Button: Blank 20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5446576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F</a:t>
            </a:r>
          </a:p>
        </p:txBody>
      </p:sp>
      <p:sp>
        <p:nvSpPr>
          <p:cNvPr id="23" name="Action Button: Blank 22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2127018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25" name="TextBox 24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2945268"/>
            <a:ext cx="574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No. La persona no ha </a:t>
            </a:r>
            <a:r>
              <a:rPr lang="en-US" dirty="0" err="1"/>
              <a:t>estado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Florencia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Venezia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6" name="TextBox 25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3" y="3782463"/>
            <a:ext cx="5219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Sí</a:t>
            </a:r>
            <a:r>
              <a:rPr lang="en-US" dirty="0"/>
              <a:t>. La persona ha </a:t>
            </a:r>
            <a:r>
              <a:rPr lang="en-US" dirty="0" err="1"/>
              <a:t>estado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Filadelfia</a:t>
            </a:r>
            <a:r>
              <a:rPr lang="en-US" dirty="0"/>
              <a:t> y Venezuela.</a:t>
            </a:r>
          </a:p>
          <a:p>
            <a:endParaRPr lang="en-US" dirty="0"/>
          </a:p>
        </p:txBody>
      </p:sp>
      <p:sp>
        <p:nvSpPr>
          <p:cNvPr id="27" name="TextBox 26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4619658"/>
            <a:ext cx="5357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No. La persona </a:t>
            </a:r>
            <a:r>
              <a:rPr lang="en-US" dirty="0" err="1"/>
              <a:t>nunca</a:t>
            </a:r>
            <a:r>
              <a:rPr lang="en-US" dirty="0"/>
              <a:t> ha </a:t>
            </a:r>
            <a:r>
              <a:rPr lang="en-US" dirty="0" err="1"/>
              <a:t>estado</a:t>
            </a:r>
            <a:r>
              <a:rPr lang="en-US" dirty="0"/>
              <a:t> con un </a:t>
            </a:r>
            <a:r>
              <a:rPr lang="en-US" dirty="0" err="1"/>
              <a:t>extranjero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8" name="TextBox 27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3" y="2108073"/>
            <a:ext cx="4272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Sí</a:t>
            </a:r>
            <a:r>
              <a:rPr lang="en-US" dirty="0"/>
              <a:t>. La persona ha </a:t>
            </a:r>
            <a:r>
              <a:rPr lang="en-US" dirty="0" err="1"/>
              <a:t>viajado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gondola.</a:t>
            </a:r>
          </a:p>
          <a:p>
            <a:endParaRPr lang="en-US" dirty="0"/>
          </a:p>
        </p:txBody>
      </p:sp>
      <p:sp>
        <p:nvSpPr>
          <p:cNvPr id="22" name="Action Button: Go Forward or Next 21">
            <a:hlinkClick r:id="" action="ppaction://hlinkshowjump?jump=nextslide" highlightClick="1">
              <a:snd r:embed="rId7" name="chimes.wav"/>
            </a:hlinkClick>
          </p:cNvPr>
          <p:cNvSpPr/>
          <p:nvPr/>
        </p:nvSpPr>
        <p:spPr>
          <a:xfrm>
            <a:off x="10006885" y="6259132"/>
            <a:ext cx="1458280" cy="33470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82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ido</a:t>
            </a:r>
            <a:r>
              <a:rPr lang="en-US" dirty="0"/>
              <a:t> </a:t>
            </a:r>
            <a:r>
              <a:rPr lang="en-US" dirty="0" err="1"/>
              <a:t>tres</a:t>
            </a:r>
            <a:r>
              <a:rPr lang="en-US" dirty="0"/>
              <a:t> </a:t>
            </a:r>
            <a:r>
              <a:rPr lang="en-US" dirty="0" err="1"/>
              <a:t>veces</a:t>
            </a:r>
            <a:r>
              <a:rPr lang="en-US" dirty="0"/>
              <a:t> y la comida </a:t>
            </a:r>
            <a:r>
              <a:rPr lang="en-US" dirty="0" err="1"/>
              <a:t>es</a:t>
            </a:r>
            <a:r>
              <a:rPr lang="en-US" dirty="0"/>
              <a:t> terrible.</a:t>
            </a:r>
          </a:p>
          <a:p>
            <a:endParaRPr lang="en-US" dirty="0"/>
          </a:p>
        </p:txBody>
      </p:sp>
      <p:sp>
        <p:nvSpPr>
          <p:cNvPr id="5" name="TextBox 4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1270878"/>
            <a:ext cx="409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ido</a:t>
            </a:r>
            <a:r>
              <a:rPr lang="en-US" dirty="0"/>
              <a:t> a Segovia dos </a:t>
            </a:r>
            <a:r>
              <a:rPr lang="en-US" dirty="0" err="1"/>
              <a:t>veces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ido</a:t>
            </a:r>
            <a:r>
              <a:rPr lang="en-US" dirty="0"/>
              <a:t> a </a:t>
            </a:r>
            <a:r>
              <a:rPr lang="en-US" dirty="0" err="1"/>
              <a:t>Segivia</a:t>
            </a:r>
            <a:r>
              <a:rPr lang="en-US" dirty="0"/>
              <a:t>, </a:t>
            </a:r>
            <a:r>
              <a:rPr lang="en-US" dirty="0" err="1"/>
              <a:t>pero</a:t>
            </a:r>
            <a:r>
              <a:rPr lang="en-US" dirty="0"/>
              <a:t> no le ha </a:t>
            </a:r>
            <a:r>
              <a:rPr lang="en-US" dirty="0" err="1"/>
              <a:t>gustado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</a:t>
            </a:r>
            <a:r>
              <a:rPr lang="en-US" dirty="0" err="1"/>
              <a:t>siempre</a:t>
            </a:r>
            <a:r>
              <a:rPr lang="en-US" dirty="0"/>
              <a:t> ha </a:t>
            </a:r>
            <a:r>
              <a:rPr lang="en-US" dirty="0" err="1"/>
              <a:t>querido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a Segovia.</a:t>
            </a:r>
          </a:p>
          <a:p>
            <a:endParaRPr lang="en-US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6853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ido</a:t>
            </a:r>
            <a:r>
              <a:rPr lang="en-US" dirty="0"/>
              <a:t> a Segovia </a:t>
            </a:r>
            <a:r>
              <a:rPr lang="en-US" dirty="0" err="1"/>
              <a:t>tres</a:t>
            </a:r>
            <a:r>
              <a:rPr lang="en-US" dirty="0"/>
              <a:t> </a:t>
            </a:r>
            <a:r>
              <a:rPr lang="en-US" dirty="0" err="1"/>
              <a:t>veces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419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ido</a:t>
            </a:r>
            <a:r>
              <a:rPr lang="en-US" dirty="0"/>
              <a:t> dos </a:t>
            </a:r>
            <a:r>
              <a:rPr lang="en-US" dirty="0" err="1"/>
              <a:t>veces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un </a:t>
            </a:r>
            <a:r>
              <a:rPr lang="en-US" dirty="0" err="1"/>
              <a:t>año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0" name="Action Button: Blank 9">
            <a:hlinkClick r:id="" action="ppaction://hlinkshowjump?jump=nextslide" highlightClick="1">
              <a:snd r:embed="rId3" name="applause.wav"/>
            </a:hlinkClick>
          </p:cNvPr>
          <p:cNvSpPr/>
          <p:nvPr/>
        </p:nvSpPr>
        <p:spPr>
          <a:xfrm>
            <a:off x="1179784" y="128064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1" name="Action Button: Blank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4" y="21158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2" name="Action Button: Blank 11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4" y="295112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3" name="Action Button: Blank 12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4" y="3786369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14" name="Action Button: Blank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4" y="462161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4" y="545685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56290" y="775213"/>
            <a:ext cx="859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Pregunta</a:t>
            </a:r>
            <a:r>
              <a:rPr lang="en-US" dirty="0"/>
              <a:t>: ¿</a:t>
            </a:r>
            <a:r>
              <a:rPr lang="en-US" dirty="0" err="1"/>
              <a:t>Cuántas</a:t>
            </a:r>
            <a:r>
              <a:rPr lang="en-US" dirty="0"/>
              <a:t> </a:t>
            </a:r>
            <a:r>
              <a:rPr lang="en-US" dirty="0" err="1"/>
              <a:t>veces</a:t>
            </a:r>
            <a:r>
              <a:rPr lang="en-US" dirty="0"/>
              <a:t> ha </a:t>
            </a:r>
            <a:r>
              <a:rPr lang="en-US" dirty="0" err="1"/>
              <a:t>estado</a:t>
            </a:r>
            <a:r>
              <a:rPr lang="en-US" dirty="0"/>
              <a:t> la persona </a:t>
            </a:r>
            <a:r>
              <a:rPr lang="en-US" dirty="0" err="1"/>
              <a:t>en</a:t>
            </a:r>
            <a:r>
              <a:rPr lang="en-US" dirty="0"/>
              <a:t> Segovia?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</p:spTree>
    <p:extLst>
      <p:ext uri="{BB962C8B-B14F-4D97-AF65-F5344CB8AC3E}">
        <p14:creationId xmlns:p14="http://schemas.microsoft.com/office/powerpoint/2010/main" val="1933015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hlinkClick r:id="" action="ppaction://noaction">
              <a:snd r:embed="rId4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10482" y="127087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ido</a:t>
            </a:r>
            <a:r>
              <a:rPr lang="en-US" dirty="0"/>
              <a:t> a Segovia dos </a:t>
            </a:r>
            <a:r>
              <a:rPr lang="en-US" dirty="0" err="1"/>
              <a:t>veces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0" name="Action Button: Blank 9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128064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1" name="Action Button: Blank 10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3788280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12" name="Action Button: Blank 11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295112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3" name="Action Button: Blank 12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2117838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4" name="Action Button: Blank 13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462161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545685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F</a:t>
            </a:r>
          </a:p>
        </p:txBody>
      </p:sp>
      <p:pic>
        <p:nvPicPr>
          <p:cNvPr id="4" name="Cheer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86414" y="4847253"/>
            <a:ext cx="609600" cy="609600"/>
          </a:xfrm>
          <a:prstGeom prst="rect">
            <a:avLst/>
          </a:prstGeom>
        </p:spPr>
      </p:pic>
      <p:sp>
        <p:nvSpPr>
          <p:cNvPr id="17" name="TextBox 16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1056290" y="775213"/>
            <a:ext cx="859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Pregunta</a:t>
            </a:r>
            <a:r>
              <a:rPr lang="en-US" dirty="0"/>
              <a:t>: ¿</a:t>
            </a:r>
            <a:r>
              <a:rPr lang="en-US" dirty="0" err="1"/>
              <a:t>Cuántas</a:t>
            </a:r>
            <a:r>
              <a:rPr lang="en-US" dirty="0"/>
              <a:t> </a:t>
            </a:r>
            <a:r>
              <a:rPr lang="en-US" dirty="0" err="1"/>
              <a:t>veces</a:t>
            </a:r>
            <a:r>
              <a:rPr lang="en-US" dirty="0"/>
              <a:t> ha </a:t>
            </a:r>
            <a:r>
              <a:rPr lang="en-US" dirty="0" err="1"/>
              <a:t>estado</a:t>
            </a:r>
            <a:r>
              <a:rPr lang="en-US" dirty="0"/>
              <a:t> la persona </a:t>
            </a:r>
            <a:r>
              <a:rPr lang="en-US" dirty="0" err="1"/>
              <a:t>en</a:t>
            </a:r>
            <a:r>
              <a:rPr lang="en-US" dirty="0"/>
              <a:t> Segovia?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10482" y="1277771"/>
            <a:ext cx="8454683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La persona ha </a:t>
            </a:r>
            <a:r>
              <a:rPr lang="en-US" dirty="0" err="1">
                <a:solidFill>
                  <a:schemeClr val="bg1"/>
                </a:solidFill>
              </a:rPr>
              <a:t>ido</a:t>
            </a:r>
            <a:r>
              <a:rPr lang="en-US" dirty="0">
                <a:solidFill>
                  <a:schemeClr val="bg1"/>
                </a:solidFill>
              </a:rPr>
              <a:t> a Segovia dos </a:t>
            </a:r>
            <a:r>
              <a:rPr lang="en-US" dirty="0" err="1">
                <a:solidFill>
                  <a:schemeClr val="bg1"/>
                </a:solidFill>
              </a:rPr>
              <a:t>veces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ido</a:t>
            </a:r>
            <a:r>
              <a:rPr lang="en-US" dirty="0"/>
              <a:t> </a:t>
            </a:r>
            <a:r>
              <a:rPr lang="en-US" dirty="0" err="1"/>
              <a:t>tres</a:t>
            </a:r>
            <a:r>
              <a:rPr lang="en-US" dirty="0"/>
              <a:t> </a:t>
            </a:r>
            <a:r>
              <a:rPr lang="en-US" dirty="0" err="1"/>
              <a:t>veces</a:t>
            </a:r>
            <a:r>
              <a:rPr lang="en-US" dirty="0"/>
              <a:t> y la comida </a:t>
            </a:r>
            <a:r>
              <a:rPr lang="en-US" dirty="0" err="1"/>
              <a:t>es</a:t>
            </a:r>
            <a:r>
              <a:rPr lang="en-US" dirty="0"/>
              <a:t> terrible.</a:t>
            </a:r>
          </a:p>
          <a:p>
            <a:endParaRPr lang="en-US" dirty="0"/>
          </a:p>
        </p:txBody>
      </p:sp>
      <p:sp>
        <p:nvSpPr>
          <p:cNvPr id="22" name="TextBox 21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3782463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ido</a:t>
            </a:r>
            <a:r>
              <a:rPr lang="en-US" dirty="0"/>
              <a:t> a </a:t>
            </a:r>
            <a:r>
              <a:rPr lang="en-US" dirty="0" err="1"/>
              <a:t>Segivia</a:t>
            </a:r>
            <a:r>
              <a:rPr lang="en-US" dirty="0"/>
              <a:t>, </a:t>
            </a:r>
            <a:r>
              <a:rPr lang="en-US" dirty="0" err="1"/>
              <a:t>pero</a:t>
            </a:r>
            <a:r>
              <a:rPr lang="en-US" dirty="0"/>
              <a:t> no le ha </a:t>
            </a:r>
            <a:r>
              <a:rPr lang="en-US" dirty="0" err="1"/>
              <a:t>gustado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3" name="TextBox 22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461965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</a:t>
            </a:r>
            <a:r>
              <a:rPr lang="en-US" dirty="0" err="1"/>
              <a:t>siempre</a:t>
            </a:r>
            <a:r>
              <a:rPr lang="en-US" dirty="0"/>
              <a:t> ha </a:t>
            </a:r>
            <a:r>
              <a:rPr lang="en-US" dirty="0" err="1"/>
              <a:t>querido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a Segovia.</a:t>
            </a:r>
          </a:p>
          <a:p>
            <a:endParaRPr lang="en-US" dirty="0"/>
          </a:p>
        </p:txBody>
      </p:sp>
      <p:sp>
        <p:nvSpPr>
          <p:cNvPr id="24" name="TextBox 23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5456853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ido</a:t>
            </a:r>
            <a:r>
              <a:rPr lang="en-US" dirty="0"/>
              <a:t> a Segovia </a:t>
            </a:r>
            <a:r>
              <a:rPr lang="en-US" dirty="0" err="1"/>
              <a:t>tres</a:t>
            </a:r>
            <a:r>
              <a:rPr lang="en-US" dirty="0"/>
              <a:t> </a:t>
            </a:r>
            <a:r>
              <a:rPr lang="en-US" dirty="0" err="1"/>
              <a:t>veces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010482" y="2108073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ido</a:t>
            </a:r>
            <a:r>
              <a:rPr lang="en-US" dirty="0"/>
              <a:t> dos </a:t>
            </a:r>
            <a:r>
              <a:rPr lang="en-US" dirty="0" err="1"/>
              <a:t>veces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un </a:t>
            </a:r>
            <a:r>
              <a:rPr lang="en-US" dirty="0" err="1"/>
              <a:t>año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6" name="Action Button: Go Forward or Next 25">
            <a:hlinkClick r:id="" action="ppaction://hlinkshowjump?jump=nextslide" highlightClick="1">
              <a:snd r:embed="rId7" name="chimes.wav"/>
            </a:hlinkClick>
          </p:cNvPr>
          <p:cNvSpPr/>
          <p:nvPr/>
        </p:nvSpPr>
        <p:spPr>
          <a:xfrm>
            <a:off x="10006885" y="6259132"/>
            <a:ext cx="1458280" cy="33470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149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visto</a:t>
            </a:r>
            <a:r>
              <a:rPr lang="en-US" dirty="0"/>
              <a:t> </a:t>
            </a:r>
            <a:r>
              <a:rPr lang="en-US" dirty="0" err="1"/>
              <a:t>muchos</a:t>
            </a:r>
            <a:r>
              <a:rPr lang="en-US" dirty="0"/>
              <a:t> </a:t>
            </a:r>
            <a:r>
              <a:rPr lang="en-US" dirty="0" err="1"/>
              <a:t>lugares</a:t>
            </a:r>
            <a:r>
              <a:rPr lang="en-US" dirty="0"/>
              <a:t> </a:t>
            </a:r>
            <a:r>
              <a:rPr lang="en-US" dirty="0" err="1"/>
              <a:t>famosos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teatro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5" name="TextBox 4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127087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visto</a:t>
            </a:r>
            <a:r>
              <a:rPr lang="en-US" dirty="0"/>
              <a:t> a Kim </a:t>
            </a:r>
            <a:r>
              <a:rPr lang="en-US" dirty="0" err="1"/>
              <a:t>Kardasian</a:t>
            </a:r>
            <a:r>
              <a:rPr lang="en-US" dirty="0"/>
              <a:t>, Edward Norton y a </a:t>
            </a:r>
            <a:r>
              <a:rPr lang="en-US" dirty="0" err="1"/>
              <a:t>los</a:t>
            </a:r>
            <a:r>
              <a:rPr lang="en-US" dirty="0"/>
              <a:t> actors de </a:t>
            </a:r>
            <a:r>
              <a:rPr lang="en-US" dirty="0" err="1"/>
              <a:t>Telemundo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no ha </a:t>
            </a:r>
            <a:r>
              <a:rPr lang="en-US" dirty="0" err="1"/>
              <a:t>visto</a:t>
            </a:r>
            <a:r>
              <a:rPr lang="en-US" dirty="0"/>
              <a:t> </a:t>
            </a:r>
            <a:r>
              <a:rPr lang="en-US" dirty="0" err="1"/>
              <a:t>nunca</a:t>
            </a:r>
            <a:r>
              <a:rPr lang="en-US" dirty="0"/>
              <a:t> a </a:t>
            </a:r>
            <a:r>
              <a:rPr lang="en-US" dirty="0" err="1"/>
              <a:t>ninguna</a:t>
            </a:r>
            <a:r>
              <a:rPr lang="en-US" dirty="0"/>
              <a:t> persona </a:t>
            </a:r>
            <a:r>
              <a:rPr lang="en-US" dirty="0" err="1"/>
              <a:t>famosa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visto</a:t>
            </a:r>
            <a:r>
              <a:rPr lang="en-US" dirty="0"/>
              <a:t> a Kim </a:t>
            </a:r>
            <a:r>
              <a:rPr lang="en-US" dirty="0" err="1"/>
              <a:t>Foale</a:t>
            </a:r>
            <a:r>
              <a:rPr lang="en-US" dirty="0"/>
              <a:t>, Edward </a:t>
            </a:r>
            <a:r>
              <a:rPr lang="en-US" dirty="0" err="1"/>
              <a:t>Punset</a:t>
            </a:r>
            <a:r>
              <a:rPr lang="en-US" dirty="0"/>
              <a:t> y a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actores</a:t>
            </a:r>
            <a:r>
              <a:rPr lang="en-US" dirty="0"/>
              <a:t> de </a:t>
            </a:r>
            <a:r>
              <a:rPr lang="en-US" dirty="0" err="1"/>
              <a:t>Tricicla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6853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</a:t>
            </a:r>
            <a:r>
              <a:rPr lang="en-US" dirty="0" err="1"/>
              <a:t>cree</a:t>
            </a:r>
            <a:r>
              <a:rPr lang="en-US" dirty="0"/>
              <a:t> que ha </a:t>
            </a:r>
            <a:r>
              <a:rPr lang="en-US" dirty="0" err="1"/>
              <a:t>visto</a:t>
            </a:r>
            <a:r>
              <a:rPr lang="en-US" dirty="0"/>
              <a:t> a Kin </a:t>
            </a:r>
            <a:r>
              <a:rPr lang="en-US" dirty="0" err="1"/>
              <a:t>Foale</a:t>
            </a:r>
            <a:r>
              <a:rPr lang="en-US" dirty="0"/>
              <a:t> y a Edward Norton.</a:t>
            </a:r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108073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visto</a:t>
            </a:r>
            <a:r>
              <a:rPr lang="en-US" dirty="0"/>
              <a:t> </a:t>
            </a:r>
            <a:r>
              <a:rPr lang="en-US" dirty="0" err="1"/>
              <a:t>muchas</a:t>
            </a:r>
            <a:r>
              <a:rPr lang="en-US" dirty="0"/>
              <a:t> personas </a:t>
            </a:r>
            <a:r>
              <a:rPr lang="en-US" dirty="0" err="1"/>
              <a:t>famosas</a:t>
            </a:r>
            <a:r>
              <a:rPr lang="en-US" dirty="0"/>
              <a:t> </a:t>
            </a:r>
            <a:r>
              <a:rPr lang="en-US" dirty="0" err="1"/>
              <a:t>muchas</a:t>
            </a:r>
            <a:r>
              <a:rPr lang="en-US" dirty="0"/>
              <a:t> </a:t>
            </a:r>
            <a:r>
              <a:rPr lang="en-US" dirty="0" err="1"/>
              <a:t>veces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0" name="Action Button: Blank 9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128064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1" name="Action Button: Blank 1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1158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2" name="Action Button: Blank 11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95112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3" name="Action Button: Blank 12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3786369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14" name="Action Button: Blank 13">
            <a:hlinkClick r:id="" action="ppaction://hlinkshowjump?jump=nextslide" highlightClick="1">
              <a:snd r:embed="rId4" name="Cheers.wav"/>
            </a:hlinkClick>
          </p:cNvPr>
          <p:cNvSpPr/>
          <p:nvPr/>
        </p:nvSpPr>
        <p:spPr>
          <a:xfrm>
            <a:off x="1179784" y="462161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545685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56290" y="775213"/>
            <a:ext cx="859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Pregunta</a:t>
            </a:r>
            <a:r>
              <a:rPr lang="en-US" dirty="0"/>
              <a:t>: ¿Ha </a:t>
            </a:r>
            <a:r>
              <a:rPr lang="en-US" dirty="0" err="1"/>
              <a:t>visto</a:t>
            </a:r>
            <a:r>
              <a:rPr lang="en-US" dirty="0"/>
              <a:t> la persona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a </a:t>
            </a:r>
            <a:r>
              <a:rPr lang="en-US" dirty="0" err="1"/>
              <a:t>alguien</a:t>
            </a:r>
            <a:r>
              <a:rPr lang="en-US" dirty="0"/>
              <a:t> </a:t>
            </a:r>
            <a:r>
              <a:rPr lang="en-US" dirty="0" err="1"/>
              <a:t>famoso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</p:spTree>
    <p:extLst>
      <p:ext uri="{BB962C8B-B14F-4D97-AF65-F5344CB8AC3E}">
        <p14:creationId xmlns:p14="http://schemas.microsoft.com/office/powerpoint/2010/main" val="4071016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hlinkClick r:id="" action="ppaction://noaction">
              <a:snd r:embed="rId4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1" y="4615668"/>
            <a:ext cx="8454683" cy="646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La persona ha </a:t>
            </a:r>
            <a:r>
              <a:rPr lang="en-US" dirty="0" err="1">
                <a:solidFill>
                  <a:schemeClr val="bg1"/>
                </a:solidFill>
              </a:rPr>
              <a:t>visto</a:t>
            </a:r>
            <a:r>
              <a:rPr lang="en-US" dirty="0">
                <a:solidFill>
                  <a:schemeClr val="bg1"/>
                </a:solidFill>
              </a:rPr>
              <a:t> a Kim </a:t>
            </a:r>
            <a:r>
              <a:rPr lang="en-US" dirty="0" err="1">
                <a:solidFill>
                  <a:schemeClr val="bg1"/>
                </a:solidFill>
              </a:rPr>
              <a:t>Foale</a:t>
            </a:r>
            <a:r>
              <a:rPr lang="en-US" dirty="0">
                <a:solidFill>
                  <a:schemeClr val="bg1"/>
                </a:solidFill>
              </a:rPr>
              <a:t>, Edward </a:t>
            </a:r>
            <a:r>
              <a:rPr lang="en-US" dirty="0" err="1">
                <a:solidFill>
                  <a:schemeClr val="bg1"/>
                </a:solidFill>
              </a:rPr>
              <a:t>Punset</a:t>
            </a:r>
            <a:r>
              <a:rPr lang="en-US" dirty="0">
                <a:solidFill>
                  <a:schemeClr val="bg1"/>
                </a:solidFill>
              </a:rPr>
              <a:t> y a </a:t>
            </a:r>
            <a:r>
              <a:rPr lang="en-US" dirty="0" err="1">
                <a:solidFill>
                  <a:schemeClr val="bg1"/>
                </a:solidFill>
              </a:rPr>
              <a:t>los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actores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Tricicla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Action Button: Blank 9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128064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1" name="Action Button: Blank 10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3788280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12" name="Action Button: Blank 11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295112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3" name="Action Button: Blank 12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2117838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4" name="Action Button: Blank 13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462161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545685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F</a:t>
            </a:r>
          </a:p>
        </p:txBody>
      </p:sp>
      <p:pic>
        <p:nvPicPr>
          <p:cNvPr id="4" name="Cheer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86414" y="4961189"/>
            <a:ext cx="609600" cy="6096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56290" y="775213"/>
            <a:ext cx="859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Pregunta</a:t>
            </a:r>
            <a:r>
              <a:rPr lang="en-US" dirty="0"/>
              <a:t>: ¿A </a:t>
            </a:r>
            <a:r>
              <a:rPr lang="en-US" dirty="0" err="1"/>
              <a:t>dónde</a:t>
            </a:r>
            <a:r>
              <a:rPr lang="en-US" dirty="0"/>
              <a:t> ha </a:t>
            </a:r>
            <a:r>
              <a:rPr lang="en-US" dirty="0" err="1"/>
              <a:t>viajado</a:t>
            </a:r>
            <a:r>
              <a:rPr lang="en-US" dirty="0"/>
              <a:t> la persona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barco</a:t>
            </a:r>
            <a:r>
              <a:rPr lang="en-US" dirty="0"/>
              <a:t>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20" name="TextBox 19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visto</a:t>
            </a:r>
            <a:r>
              <a:rPr lang="en-US" dirty="0"/>
              <a:t> </a:t>
            </a:r>
            <a:r>
              <a:rPr lang="en-US" dirty="0" err="1"/>
              <a:t>muchos</a:t>
            </a:r>
            <a:r>
              <a:rPr lang="en-US" dirty="0"/>
              <a:t> </a:t>
            </a:r>
            <a:r>
              <a:rPr lang="en-US" dirty="0" err="1"/>
              <a:t>lugares</a:t>
            </a:r>
            <a:r>
              <a:rPr lang="en-US" dirty="0"/>
              <a:t> </a:t>
            </a:r>
            <a:r>
              <a:rPr lang="en-US" dirty="0" err="1"/>
              <a:t>famosos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teatro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1" name="TextBox 20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127087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visto</a:t>
            </a:r>
            <a:r>
              <a:rPr lang="en-US" dirty="0"/>
              <a:t> a Kim </a:t>
            </a:r>
            <a:r>
              <a:rPr lang="en-US" dirty="0" err="1"/>
              <a:t>Kardasian</a:t>
            </a:r>
            <a:r>
              <a:rPr lang="en-US" dirty="0"/>
              <a:t>, Edward Norton y a </a:t>
            </a:r>
            <a:r>
              <a:rPr lang="en-US" dirty="0" err="1"/>
              <a:t>los</a:t>
            </a:r>
            <a:r>
              <a:rPr lang="en-US" dirty="0"/>
              <a:t> actors de </a:t>
            </a:r>
            <a:r>
              <a:rPr lang="en-US" dirty="0" err="1"/>
              <a:t>Telemundo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2" name="TextBox 21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3782463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no ha </a:t>
            </a:r>
            <a:r>
              <a:rPr lang="en-US" dirty="0" err="1"/>
              <a:t>visto</a:t>
            </a:r>
            <a:r>
              <a:rPr lang="en-US" dirty="0"/>
              <a:t> </a:t>
            </a:r>
            <a:r>
              <a:rPr lang="en-US" dirty="0" err="1"/>
              <a:t>nunca</a:t>
            </a:r>
            <a:r>
              <a:rPr lang="en-US" dirty="0"/>
              <a:t> a </a:t>
            </a:r>
            <a:r>
              <a:rPr lang="en-US" dirty="0" err="1"/>
              <a:t>ninguna</a:t>
            </a:r>
            <a:r>
              <a:rPr lang="en-US" dirty="0"/>
              <a:t> persona </a:t>
            </a:r>
            <a:r>
              <a:rPr lang="en-US" dirty="0" err="1"/>
              <a:t>famosa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3" name="TextBox 22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2108073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visto</a:t>
            </a:r>
            <a:r>
              <a:rPr lang="en-US" dirty="0"/>
              <a:t> </a:t>
            </a:r>
            <a:r>
              <a:rPr lang="en-US" dirty="0" err="1"/>
              <a:t>muchas</a:t>
            </a:r>
            <a:r>
              <a:rPr lang="en-US" dirty="0"/>
              <a:t> personas </a:t>
            </a:r>
            <a:r>
              <a:rPr lang="en-US" dirty="0" err="1"/>
              <a:t>famosas</a:t>
            </a:r>
            <a:r>
              <a:rPr lang="en-US" dirty="0"/>
              <a:t> </a:t>
            </a:r>
            <a:r>
              <a:rPr lang="en-US" dirty="0" err="1"/>
              <a:t>muchas</a:t>
            </a:r>
            <a:r>
              <a:rPr lang="en-US" dirty="0"/>
              <a:t> </a:t>
            </a:r>
            <a:r>
              <a:rPr lang="en-US" dirty="0" err="1"/>
              <a:t>veces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4" name="TextBox 23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5456853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</a:t>
            </a:r>
            <a:r>
              <a:rPr lang="en-US" dirty="0" err="1"/>
              <a:t>cree</a:t>
            </a:r>
            <a:r>
              <a:rPr lang="en-US" dirty="0"/>
              <a:t> que ha </a:t>
            </a:r>
            <a:r>
              <a:rPr lang="en-US" dirty="0" err="1"/>
              <a:t>visto</a:t>
            </a:r>
            <a:r>
              <a:rPr lang="en-US" dirty="0"/>
              <a:t> a Kin </a:t>
            </a:r>
            <a:r>
              <a:rPr lang="en-US" dirty="0" err="1"/>
              <a:t>Foale</a:t>
            </a:r>
            <a:r>
              <a:rPr lang="en-US" dirty="0"/>
              <a:t> y a Edward Norton.</a:t>
            </a:r>
          </a:p>
          <a:p>
            <a:endParaRPr lang="en-US" dirty="0"/>
          </a:p>
        </p:txBody>
      </p:sp>
      <p:sp>
        <p:nvSpPr>
          <p:cNvPr id="25" name="Action Button: Go Forward or Next 24">
            <a:hlinkClick r:id="" action="ppaction://hlinkshowjump?jump=nextslide" highlightClick="1">
              <a:snd r:embed="rId7" name="chimes.wav"/>
            </a:hlinkClick>
          </p:cNvPr>
          <p:cNvSpPr/>
          <p:nvPr/>
        </p:nvSpPr>
        <p:spPr>
          <a:xfrm>
            <a:off x="10006885" y="6259132"/>
            <a:ext cx="1458280" cy="33470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31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sentido</a:t>
            </a:r>
            <a:endParaRPr lang="en-US" i="1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salido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subido</a:t>
            </a:r>
            <a:endParaRPr lang="en-US" i="1" dirty="0"/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6853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salado</a:t>
            </a:r>
            <a:r>
              <a:rPr lang="en-US" i="1" dirty="0"/>
              <a:t>.</a:t>
            </a:r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visto</a:t>
            </a:r>
            <a:endParaRPr lang="en-US" i="1" dirty="0"/>
          </a:p>
          <a:p>
            <a:endParaRPr lang="en-US" dirty="0"/>
          </a:p>
        </p:txBody>
      </p:sp>
      <p:sp>
        <p:nvSpPr>
          <p:cNvPr id="11" name="Action Button: Blank 1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1158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2" name="Action Button: Blank 11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95112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3" name="Action Button: Blank 12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3786369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545685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90" y="775213"/>
            <a:ext cx="8593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?</a:t>
            </a:r>
          </a:p>
          <a:p>
            <a:endParaRPr lang="en-US" dirty="0"/>
          </a:p>
          <a:p>
            <a:r>
              <a:rPr lang="en-US" dirty="0"/>
              <a:t>		¿Has _________________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a un </a:t>
            </a:r>
            <a:r>
              <a:rPr lang="en-US" dirty="0" err="1"/>
              <a:t>rascacielos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19" name="Action Button: Blank 18">
            <a:hlinkClick r:id="" action="ppaction://hlinkshowjump?jump=nextslide" highlightClick="1">
              <a:snd r:embed="rId4" name="applause.wav"/>
            </a:hlinkClick>
          </p:cNvPr>
          <p:cNvSpPr/>
          <p:nvPr/>
        </p:nvSpPr>
        <p:spPr>
          <a:xfrm>
            <a:off x="1179784" y="4619658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411780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51127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sentido</a:t>
            </a:r>
            <a:endParaRPr lang="en-US" i="1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salido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8454683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chemeClr val="bg1"/>
                </a:solidFill>
              </a:rPr>
              <a:t>subido</a:t>
            </a:r>
            <a:endParaRPr lang="en-US" i="1" dirty="0">
              <a:solidFill>
                <a:schemeClr val="bg1"/>
              </a:solidFill>
            </a:endParaRPr>
          </a:p>
          <a:p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6853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salado</a:t>
            </a:r>
            <a:r>
              <a:rPr lang="en-US" i="1" dirty="0"/>
              <a:t>.</a:t>
            </a:r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visto</a:t>
            </a:r>
            <a:endParaRPr lang="en-US" i="1" dirty="0"/>
          </a:p>
          <a:p>
            <a:endParaRPr lang="en-US" dirty="0"/>
          </a:p>
        </p:txBody>
      </p:sp>
      <p:sp>
        <p:nvSpPr>
          <p:cNvPr id="11" name="Action Button: Blank 1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1158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2" name="Action Button: Blank 11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95112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3" name="Action Button: Blank 12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3786369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545685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90" y="775213"/>
            <a:ext cx="8593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?</a:t>
            </a:r>
          </a:p>
          <a:p>
            <a:endParaRPr lang="en-US" dirty="0"/>
          </a:p>
          <a:p>
            <a:r>
              <a:rPr lang="en-US" dirty="0"/>
              <a:t>		¿Has _________________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a un </a:t>
            </a:r>
            <a:r>
              <a:rPr lang="en-US" dirty="0" err="1"/>
              <a:t>rascacielos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19" name="Action Button: Blank 18">
            <a:hlinkClick r:id="" action="ppaction://hlinkshowjump?jump=nextslide" highlightClick="1">
              <a:snd r:embed="rId4" name="Cheers.wav"/>
            </a:hlinkClick>
          </p:cNvPr>
          <p:cNvSpPr/>
          <p:nvPr/>
        </p:nvSpPr>
        <p:spPr>
          <a:xfrm>
            <a:off x="1179784" y="4619658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20" name="Action Button: Go Forward or Next 19">
            <a:hlinkClick r:id="" action="ppaction://hlinkshowjump?jump=nextslide" highlightClick="1">
              <a:snd r:embed="rId5" name="chimes.wav"/>
            </a:hlinkClick>
          </p:cNvPr>
          <p:cNvSpPr/>
          <p:nvPr/>
        </p:nvSpPr>
        <p:spPr>
          <a:xfrm>
            <a:off x="10006885" y="6259132"/>
            <a:ext cx="1458280" cy="33470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956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56290" y="775213"/>
            <a:ext cx="859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Pregunta</a:t>
            </a:r>
            <a:r>
              <a:rPr lang="en-US" dirty="0"/>
              <a:t>: ¿Ha la persona </a:t>
            </a:r>
            <a:r>
              <a:rPr lang="en-US" dirty="0" err="1"/>
              <a:t>montado</a:t>
            </a:r>
            <a:r>
              <a:rPr lang="en-US" dirty="0"/>
              <a:t> a </a:t>
            </a:r>
            <a:r>
              <a:rPr lang="en-US" dirty="0" err="1"/>
              <a:t>caballo</a:t>
            </a:r>
            <a:r>
              <a:rPr lang="en-US" dirty="0"/>
              <a:t>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?</a:t>
            </a:r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974505"/>
            <a:ext cx="167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Muchas</a:t>
            </a:r>
            <a:r>
              <a:rPr lang="en-US" dirty="0"/>
              <a:t> </a:t>
            </a:r>
            <a:r>
              <a:rPr lang="en-US" dirty="0" err="1"/>
              <a:t>veces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Box 4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1300115"/>
            <a:ext cx="2041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Todo</a:t>
            </a:r>
            <a:r>
              <a:rPr lang="en-US" dirty="0"/>
              <a:t> el </a:t>
            </a:r>
            <a:r>
              <a:rPr lang="en-US" dirty="0" err="1"/>
              <a:t>tiempo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3811700"/>
            <a:ext cx="1024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Nunca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4648895"/>
            <a:ext cx="1538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Raramente</a:t>
            </a:r>
            <a:endParaRPr lang="en-US" dirty="0"/>
          </a:p>
          <a:p>
            <a:endParaRPr lang="en-US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5486090"/>
            <a:ext cx="1138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vez</a:t>
            </a:r>
            <a:endParaRPr lang="en-US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137310"/>
            <a:ext cx="2041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cuando</a:t>
            </a:r>
            <a:endParaRPr lang="en-US" dirty="0"/>
          </a:p>
          <a:p>
            <a:endParaRPr lang="en-US" dirty="0"/>
          </a:p>
        </p:txBody>
      </p:sp>
      <p:sp>
        <p:nvSpPr>
          <p:cNvPr id="10" name="Action Button: Blank 9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1309880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1" name="Action Button: Blank 1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145122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2" name="Action Button: Blank 11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98036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3" name="Action Button: Blank 12">
            <a:hlinkClick r:id="" action="ppaction://hlinkshowjump?jump=nextslide" highlightClick="1">
              <a:snd r:embed="rId4" name="Cheers.wav"/>
            </a:hlinkClick>
          </p:cNvPr>
          <p:cNvSpPr/>
          <p:nvPr/>
        </p:nvSpPr>
        <p:spPr>
          <a:xfrm>
            <a:off x="1179784" y="3815606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14" name="Action Button: Blank 13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4650848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548609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F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</p:spTree>
    <p:extLst>
      <p:ext uri="{BB962C8B-B14F-4D97-AF65-F5344CB8AC3E}">
        <p14:creationId xmlns:p14="http://schemas.microsoft.com/office/powerpoint/2010/main" val="18912144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ction Button: Blank 19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4619658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tirado</a:t>
            </a:r>
            <a:endParaRPr lang="en-US" i="1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colgado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truncado</a:t>
            </a:r>
            <a:endParaRPr lang="en-US" i="1" dirty="0"/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4" name="coin.wav"/>
            </a:hlinkClick>
          </p:cNvPr>
          <p:cNvSpPr txBox="1"/>
          <p:nvPr/>
        </p:nvSpPr>
        <p:spPr>
          <a:xfrm>
            <a:off x="3010482" y="5456853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transado</a:t>
            </a:r>
            <a:endParaRPr lang="en-US" i="1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trabado</a:t>
            </a:r>
            <a:endParaRPr lang="en-US" i="1" dirty="0"/>
          </a:p>
          <a:p>
            <a:endParaRPr lang="en-US" dirty="0"/>
          </a:p>
        </p:txBody>
      </p:sp>
      <p:sp>
        <p:nvSpPr>
          <p:cNvPr id="11" name="Action Button: Blank 1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1158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2" name="Action Button: Blank 11">
            <a:hlinkClick r:id="" action="ppaction://hlinkshowjump?jump=nextslide" highlightClick="1">
              <a:snd r:embed="rId5" name="applause.wav"/>
            </a:hlinkClick>
          </p:cNvPr>
          <p:cNvSpPr/>
          <p:nvPr/>
        </p:nvSpPr>
        <p:spPr>
          <a:xfrm>
            <a:off x="1179784" y="295112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3" name="Action Button: Blank 12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3786369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545685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90" y="775213"/>
            <a:ext cx="8593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?</a:t>
            </a:r>
          </a:p>
          <a:p>
            <a:endParaRPr lang="en-US" dirty="0"/>
          </a:p>
          <a:p>
            <a:r>
              <a:rPr lang="en-US" dirty="0"/>
              <a:t>		¿</a:t>
            </a:r>
            <a:r>
              <a:rPr lang="en-US" dirty="0" err="1"/>
              <a:t>Te</a:t>
            </a:r>
            <a:r>
              <a:rPr lang="en-US" dirty="0"/>
              <a:t> has _________________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paracaídas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</p:spTree>
    <p:extLst>
      <p:ext uri="{BB962C8B-B14F-4D97-AF65-F5344CB8AC3E}">
        <p14:creationId xmlns:p14="http://schemas.microsoft.com/office/powerpoint/2010/main" val="2392583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chemeClr val="bg1"/>
                </a:solidFill>
              </a:rPr>
              <a:t>tirado</a:t>
            </a:r>
            <a:endParaRPr lang="en-US" i="1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colgado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truncado</a:t>
            </a:r>
            <a:endParaRPr lang="en-US" i="1" dirty="0"/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6853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transado</a:t>
            </a:r>
            <a:endParaRPr lang="en-US" i="1" dirty="0"/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trabado</a:t>
            </a:r>
            <a:endParaRPr lang="en-US" i="1" dirty="0"/>
          </a:p>
          <a:p>
            <a:endParaRPr lang="en-US" dirty="0"/>
          </a:p>
        </p:txBody>
      </p:sp>
      <p:sp>
        <p:nvSpPr>
          <p:cNvPr id="11" name="Action Button: Blank 1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1158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2" name="Action Button: Blank 11">
            <a:hlinkClick r:id="" action="ppaction://noaction" highlightClick="1">
              <a:snd r:embed="rId4" name="applause.wav"/>
            </a:hlinkClick>
          </p:cNvPr>
          <p:cNvSpPr/>
          <p:nvPr/>
        </p:nvSpPr>
        <p:spPr>
          <a:xfrm>
            <a:off x="1179784" y="295112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3" name="Action Button: Blank 12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3786369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545685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90" y="775213"/>
            <a:ext cx="8593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?</a:t>
            </a:r>
          </a:p>
          <a:p>
            <a:endParaRPr lang="en-US" dirty="0"/>
          </a:p>
          <a:p>
            <a:r>
              <a:rPr lang="en-US" dirty="0"/>
              <a:t>		¿</a:t>
            </a:r>
            <a:r>
              <a:rPr lang="en-US" dirty="0" err="1"/>
              <a:t>Te</a:t>
            </a:r>
            <a:r>
              <a:rPr lang="en-US" dirty="0"/>
              <a:t> has _________________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paracaídas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19" name="Action Button: Blank 18">
            <a:hlinkClick r:id="" action="ppaction://hlinkshowjump?jump=nextslide" highlightClick="1">
              <a:snd r:embed="rId4" name="applause.wav"/>
            </a:hlinkClick>
          </p:cNvPr>
          <p:cNvSpPr/>
          <p:nvPr/>
        </p:nvSpPr>
        <p:spPr>
          <a:xfrm>
            <a:off x="1179784" y="4619658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21" name="Action Button: Go Forward or Next 20">
            <a:hlinkClick r:id="" action="ppaction://hlinkshowjump?jump=nextslide" highlightClick="1">
              <a:snd r:embed="rId5" name="chimes.wav"/>
            </a:hlinkClick>
          </p:cNvPr>
          <p:cNvSpPr/>
          <p:nvPr/>
        </p:nvSpPr>
        <p:spPr>
          <a:xfrm>
            <a:off x="10006885" y="6259132"/>
            <a:ext cx="1458280" cy="33470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1536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ction Button: Blank 19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4619658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estriado</a:t>
            </a:r>
            <a:endParaRPr lang="en-US" i="1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estampado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parado</a:t>
            </a:r>
            <a:endParaRPr lang="en-US" i="1" dirty="0"/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6853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estado</a:t>
            </a:r>
            <a:endParaRPr lang="en-US" i="1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estirado</a:t>
            </a:r>
            <a:endParaRPr lang="en-US" i="1" dirty="0"/>
          </a:p>
          <a:p>
            <a:endParaRPr lang="en-US" dirty="0"/>
          </a:p>
        </p:txBody>
      </p:sp>
      <p:sp>
        <p:nvSpPr>
          <p:cNvPr id="11" name="Action Button: Blank 1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1158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3" name="Action Button: Blank 12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3786369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5" name="Action Button: Blank 14">
            <a:hlinkClick r:id="" action="ppaction://hlinkshowjump?jump=nextslide" highlightClick="1">
              <a:snd r:embed="rId4" name="applause.wav"/>
            </a:hlinkClick>
          </p:cNvPr>
          <p:cNvSpPr/>
          <p:nvPr/>
        </p:nvSpPr>
        <p:spPr>
          <a:xfrm>
            <a:off x="1179784" y="545685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90" y="775213"/>
            <a:ext cx="8593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		¿Has _________________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manifestación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19" name="Action Button: Blank 18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295308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3760233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ction Button: Blank 19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4619658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estriado</a:t>
            </a:r>
            <a:endParaRPr lang="en-US" i="1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estampado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parado</a:t>
            </a:r>
            <a:endParaRPr lang="en-US" i="1" dirty="0"/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6853"/>
            <a:ext cx="8454683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chemeClr val="bg1"/>
                </a:solidFill>
              </a:rPr>
              <a:t>estado</a:t>
            </a:r>
            <a:endParaRPr lang="en-US" i="1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estirado</a:t>
            </a:r>
            <a:endParaRPr lang="en-US" i="1" dirty="0"/>
          </a:p>
          <a:p>
            <a:endParaRPr lang="en-US" dirty="0"/>
          </a:p>
        </p:txBody>
      </p:sp>
      <p:sp>
        <p:nvSpPr>
          <p:cNvPr id="11" name="Action Button: Blank 1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1158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2" name="Action Button: Blank 11">
            <a:hlinkClick r:id="" action="ppaction://hlinkshowjump?jump=nextslide" highlightClick="1">
              <a:snd r:embed="rId4" name="Cheers.wav"/>
            </a:hlinkClick>
          </p:cNvPr>
          <p:cNvSpPr/>
          <p:nvPr/>
        </p:nvSpPr>
        <p:spPr>
          <a:xfrm>
            <a:off x="1179784" y="295112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3" name="Action Button: Blank 12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3786369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545685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90" y="775213"/>
            <a:ext cx="8593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		¿Has _________________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manifestación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21" name="Action Button: Go Forward or Next 20">
            <a:hlinkClick r:id="" action="ppaction://hlinkshowjump?jump=nextslide" highlightClick="1">
              <a:snd r:embed="rId5" name="chimes.wav"/>
            </a:hlinkClick>
          </p:cNvPr>
          <p:cNvSpPr/>
          <p:nvPr/>
        </p:nvSpPr>
        <p:spPr>
          <a:xfrm>
            <a:off x="10006885" y="6259132"/>
            <a:ext cx="1458280" cy="33470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8442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ction Button: Blank 19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4619658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estirado</a:t>
            </a:r>
            <a:endParaRPr lang="en-US" i="1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disfrazado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decepcionado</a:t>
            </a:r>
            <a:endParaRPr lang="en-US" i="1" dirty="0"/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6853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disparado</a:t>
            </a:r>
            <a:endParaRPr lang="en-US" i="1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concentrado</a:t>
            </a:r>
            <a:endParaRPr lang="en-US" i="1" dirty="0"/>
          </a:p>
          <a:p>
            <a:endParaRPr lang="en-US" dirty="0"/>
          </a:p>
        </p:txBody>
      </p:sp>
      <p:sp>
        <p:nvSpPr>
          <p:cNvPr id="11" name="Action Button: Blank 1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1158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3" name="Action Button: Blank 12">
            <a:hlinkClick r:id="" action="ppaction://hlinkshowjump?jump=nextslide" highlightClick="1">
              <a:snd r:embed="rId4" name="applause.wav"/>
            </a:hlinkClick>
          </p:cNvPr>
          <p:cNvSpPr/>
          <p:nvPr/>
        </p:nvSpPr>
        <p:spPr>
          <a:xfrm>
            <a:off x="1179784" y="3786369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90" y="775213"/>
            <a:ext cx="8593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		¿</a:t>
            </a:r>
            <a:r>
              <a:rPr lang="en-US" dirty="0" err="1"/>
              <a:t>Te</a:t>
            </a:r>
            <a:r>
              <a:rPr lang="en-US" dirty="0"/>
              <a:t> has _________________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19" name="Action Button: Blank 18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295308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21" name="Action Button: Blank 2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545294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7637031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ction Button: Blank 19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4619658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estirado</a:t>
            </a:r>
            <a:endParaRPr lang="en-US" i="1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8454683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chemeClr val="bg1"/>
                </a:solidFill>
              </a:rPr>
              <a:t>disfrazado</a:t>
            </a:r>
            <a:endParaRPr lang="en-US" i="1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decepcionado</a:t>
            </a:r>
            <a:endParaRPr lang="en-US" i="1" dirty="0"/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6853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disparado</a:t>
            </a:r>
            <a:endParaRPr lang="en-US" i="1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concentrado</a:t>
            </a:r>
            <a:endParaRPr lang="en-US" i="1" dirty="0"/>
          </a:p>
          <a:p>
            <a:endParaRPr lang="en-US" dirty="0"/>
          </a:p>
        </p:txBody>
      </p:sp>
      <p:sp>
        <p:nvSpPr>
          <p:cNvPr id="11" name="Action Button: Blank 1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1158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3" name="Action Button: Blank 12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3786369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90" y="775213"/>
            <a:ext cx="8593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		¿</a:t>
            </a:r>
            <a:r>
              <a:rPr lang="en-US" dirty="0" err="1"/>
              <a:t>Te</a:t>
            </a:r>
            <a:r>
              <a:rPr lang="en-US" dirty="0"/>
              <a:t> has _________________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19" name="Action Button: Blank 18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295308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22" name="Action Button: Blank 21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545294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23" name="Action Button: Go Forward or Next 22">
            <a:hlinkClick r:id="" action="ppaction://hlinkshowjump?jump=nextslide" highlightClick="1">
              <a:snd r:embed="rId4" name="chimes.wav"/>
            </a:hlinkClick>
          </p:cNvPr>
          <p:cNvSpPr/>
          <p:nvPr/>
        </p:nvSpPr>
        <p:spPr>
          <a:xfrm>
            <a:off x="10006885" y="6259132"/>
            <a:ext cx="1458280" cy="33470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4895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ction Button: Blank 19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4619658"/>
            <a:ext cx="709449" cy="646331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corrido</a:t>
            </a:r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recorrido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dormido</a:t>
            </a:r>
            <a:endParaRPr lang="en-US" i="1" dirty="0"/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6853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movido</a:t>
            </a:r>
            <a:endParaRPr lang="en-US" i="1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cogido</a:t>
            </a:r>
            <a:endParaRPr lang="en-US" i="1" dirty="0"/>
          </a:p>
          <a:p>
            <a:endParaRPr lang="en-US" dirty="0"/>
          </a:p>
        </p:txBody>
      </p:sp>
      <p:sp>
        <p:nvSpPr>
          <p:cNvPr id="11" name="Action Button: Blank 1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115885"/>
            <a:ext cx="709449" cy="646331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90" y="775213"/>
            <a:ext cx="8593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		¿Has _________________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de </a:t>
            </a:r>
            <a:r>
              <a:rPr lang="en-US" dirty="0" err="1"/>
              <a:t>diez</a:t>
            </a:r>
            <a:r>
              <a:rPr lang="en-US" dirty="0"/>
              <a:t> </a:t>
            </a:r>
            <a:r>
              <a:rPr lang="en-US" dirty="0" err="1"/>
              <a:t>kilometros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19" name="Action Button: Blank 18">
            <a:hlinkClick r:id="" action="ppaction://hlinkshowjump?jump=nextslide" highlightClick="1">
              <a:snd r:embed="rId4" name="applause.wav"/>
            </a:hlinkClick>
          </p:cNvPr>
          <p:cNvSpPr/>
          <p:nvPr/>
        </p:nvSpPr>
        <p:spPr>
          <a:xfrm>
            <a:off x="1179783" y="2953081"/>
            <a:ext cx="709449" cy="646331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21" name="Action Button: Blank 2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5452947"/>
            <a:ext cx="709449" cy="646331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3780924"/>
            <a:ext cx="709449" cy="646331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190822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ction Button: Blank 19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4619658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corrido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recorrido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dormido</a:t>
            </a:r>
            <a:endParaRPr lang="en-US" i="1" dirty="0"/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6853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movido</a:t>
            </a:r>
            <a:endParaRPr lang="en-US" i="1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cogido</a:t>
            </a:r>
            <a:endParaRPr lang="en-US" i="1" dirty="0"/>
          </a:p>
          <a:p>
            <a:endParaRPr lang="en-US" dirty="0"/>
          </a:p>
        </p:txBody>
      </p:sp>
      <p:sp>
        <p:nvSpPr>
          <p:cNvPr id="11" name="Action Button: Blank 1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1158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3" name="Action Button: Blank 12">
            <a:hlinkClick r:id="" action="ppaction://hlinkshowjump?jump=nextslide" highlightClick="1">
              <a:snd r:embed="rId4" name="chimes.wav"/>
            </a:hlinkClick>
          </p:cNvPr>
          <p:cNvSpPr/>
          <p:nvPr/>
        </p:nvSpPr>
        <p:spPr>
          <a:xfrm>
            <a:off x="1179784" y="3786369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90" y="775213"/>
            <a:ext cx="8593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		¿Has _________________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de </a:t>
            </a:r>
            <a:r>
              <a:rPr lang="en-US" dirty="0" err="1"/>
              <a:t>diez</a:t>
            </a:r>
            <a:r>
              <a:rPr lang="en-US" dirty="0"/>
              <a:t> </a:t>
            </a:r>
            <a:r>
              <a:rPr lang="en-US" dirty="0" err="1"/>
              <a:t>kilometros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19" name="Action Button: Blank 18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295308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21" name="Action Button: Blank 2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545294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22" name="Action Button: Go Forward or Next 21">
            <a:hlinkClick r:id="" action="ppaction://hlinkshowjump?jump=nextslide" highlightClick="1">
              <a:snd r:embed="rId4" name="chimes.wav"/>
            </a:hlinkClick>
          </p:cNvPr>
          <p:cNvSpPr/>
          <p:nvPr/>
        </p:nvSpPr>
        <p:spPr>
          <a:xfrm>
            <a:off x="10006885" y="6259132"/>
            <a:ext cx="1458280" cy="33470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217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ction Button: Blank 19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4619658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previsto</a:t>
            </a:r>
            <a:endParaRPr lang="en-US" i="1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visitado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vestido</a:t>
            </a:r>
            <a:endParaRPr lang="en-US" i="1" dirty="0"/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2947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venido</a:t>
            </a:r>
            <a:endParaRPr lang="en-US" i="1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visto</a:t>
            </a:r>
            <a:endParaRPr lang="en-US" i="1" dirty="0"/>
          </a:p>
          <a:p>
            <a:endParaRPr lang="en-US" dirty="0"/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90" y="775213"/>
            <a:ext cx="8593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		¿Has _________________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un </a:t>
            </a:r>
            <a:r>
              <a:rPr lang="en-US" dirty="0" err="1"/>
              <a:t>espectáculo</a:t>
            </a:r>
            <a:r>
              <a:rPr lang="en-US" dirty="0"/>
              <a:t> de flamenco?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19" name="Action Button: Blank 18">
            <a:hlinkClick r:id="" action="ppaction://hlinkshowjump?jump=nextslide" highlightClick="1">
              <a:snd r:embed="rId4" name="applause.wav"/>
            </a:hlinkClick>
          </p:cNvPr>
          <p:cNvSpPr/>
          <p:nvPr/>
        </p:nvSpPr>
        <p:spPr>
          <a:xfrm>
            <a:off x="1174709" y="210807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21" name="Action Button: Blank 2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545294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378092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22" name="Action Button: Blank 21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2717" y="2941362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525891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ction Button: Blank 19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4619658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899101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previsto</a:t>
            </a:r>
            <a:endParaRPr lang="en-US" i="1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visitado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vestido</a:t>
            </a:r>
            <a:endParaRPr lang="en-US" i="1" dirty="0"/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2947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venido</a:t>
            </a:r>
            <a:endParaRPr lang="en-US" i="1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8454682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chemeClr val="bg1"/>
                </a:solidFill>
              </a:rPr>
              <a:t>visto</a:t>
            </a:r>
            <a:endParaRPr lang="en-US" i="1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Action Button: Blank 1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1158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90" y="775213"/>
            <a:ext cx="8593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		¿Has _________________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un </a:t>
            </a:r>
            <a:r>
              <a:rPr lang="en-US" dirty="0" err="1"/>
              <a:t>espectáculo</a:t>
            </a:r>
            <a:r>
              <a:rPr lang="en-US" dirty="0"/>
              <a:t> de flamenco?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19" name="Action Button: Blank 18">
            <a:hlinkClick r:id="" action="ppaction://hlinkshowjump?jump=nextslide" highlightClick="1">
              <a:snd r:embed="rId4" name="applause.wav"/>
            </a:hlinkClick>
          </p:cNvPr>
          <p:cNvSpPr/>
          <p:nvPr/>
        </p:nvSpPr>
        <p:spPr>
          <a:xfrm>
            <a:off x="1179783" y="295308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21" name="Action Button: Blank 2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545294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378092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24" name="Action Button: Go Forward or Next 23">
            <a:hlinkClick r:id="" action="ppaction://hlinkshowjump?jump=nextslide" highlightClick="1">
              <a:snd r:embed="rId5" name="chimes.wav"/>
            </a:hlinkClick>
          </p:cNvPr>
          <p:cNvSpPr/>
          <p:nvPr/>
        </p:nvSpPr>
        <p:spPr>
          <a:xfrm>
            <a:off x="10006885" y="6259132"/>
            <a:ext cx="1458280" cy="33470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46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" action="ppaction://noaction">
              <a:snd r:embed="rId4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2972564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Muchas</a:t>
            </a:r>
            <a:r>
              <a:rPr lang="en-US" dirty="0"/>
              <a:t> </a:t>
            </a:r>
            <a:r>
              <a:rPr lang="en-US" dirty="0" err="1"/>
              <a:t>veces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Box 4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3" y="1298174"/>
            <a:ext cx="1641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Todo</a:t>
            </a:r>
            <a:r>
              <a:rPr lang="en-US" dirty="0"/>
              <a:t> el </a:t>
            </a:r>
            <a:r>
              <a:rPr lang="en-US" dirty="0" err="1"/>
              <a:t>tiempo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3809759"/>
            <a:ext cx="8454683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Nunca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3" y="4646954"/>
            <a:ext cx="1538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Raramente</a:t>
            </a:r>
            <a:endParaRPr lang="en-US" dirty="0"/>
          </a:p>
          <a:p>
            <a:endParaRPr lang="en-US" dirty="0"/>
          </a:p>
        </p:txBody>
      </p:sp>
      <p:sp>
        <p:nvSpPr>
          <p:cNvPr id="8" name="TextBox 7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3" y="5484149"/>
            <a:ext cx="1218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Una </a:t>
            </a:r>
            <a:r>
              <a:rPr lang="en-US" dirty="0" err="1"/>
              <a:t>vez</a:t>
            </a:r>
            <a:endParaRPr lang="en-US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3" y="2135369"/>
            <a:ext cx="2018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cuando</a:t>
            </a:r>
            <a:endParaRPr lang="en-US" dirty="0"/>
          </a:p>
          <a:p>
            <a:endParaRPr lang="en-US" dirty="0"/>
          </a:p>
        </p:txBody>
      </p:sp>
      <p:sp>
        <p:nvSpPr>
          <p:cNvPr id="10" name="Action Button: Blank 9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1307939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1" name="Action Button: Blank 10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214318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2" name="Action Button: Blank 11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297842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3" name="Action Button: Blank 12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381366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14" name="Action Button: Blank 13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464890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5484150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F</a:t>
            </a:r>
          </a:p>
        </p:txBody>
      </p:sp>
      <p:pic>
        <p:nvPicPr>
          <p:cNvPr id="4" name="Cheer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379565" y="4342154"/>
            <a:ext cx="609600" cy="6096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56290" y="775213"/>
            <a:ext cx="859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Pregunta</a:t>
            </a:r>
            <a:r>
              <a:rPr lang="en-US" dirty="0"/>
              <a:t>: ¿Ha la persona </a:t>
            </a:r>
            <a:r>
              <a:rPr lang="en-US" dirty="0" err="1"/>
              <a:t>montado</a:t>
            </a:r>
            <a:r>
              <a:rPr lang="en-US" dirty="0"/>
              <a:t> a </a:t>
            </a:r>
            <a:r>
              <a:rPr lang="en-US" dirty="0" err="1"/>
              <a:t>caballo</a:t>
            </a:r>
            <a:r>
              <a:rPr lang="en-US" dirty="0"/>
              <a:t>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20" name="Action Button: Go Forward or Next 19">
            <a:hlinkClick r:id="" action="ppaction://hlinkshowjump?jump=nextslide" highlightClick="1">
              <a:snd r:embed="rId7" name="chimes.wav"/>
            </a:hlinkClick>
          </p:cNvPr>
          <p:cNvSpPr/>
          <p:nvPr/>
        </p:nvSpPr>
        <p:spPr>
          <a:xfrm>
            <a:off x="10006885" y="6259132"/>
            <a:ext cx="1458280" cy="33470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114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ction Button: Blank 19">
            <a:hlinkClick r:id="" action="ppaction://hlinkshowjump?jump=nextslide" highlightClick="1">
              <a:snd r:embed="rId3" name="applause.wav"/>
            </a:hlinkClick>
          </p:cNvPr>
          <p:cNvSpPr/>
          <p:nvPr/>
        </p:nvSpPr>
        <p:spPr>
          <a:xfrm>
            <a:off x="1179784" y="4619658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vestido</a:t>
            </a:r>
            <a:endParaRPr lang="en-US" i="1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vendado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viajado</a:t>
            </a:r>
            <a:endParaRPr lang="en-US" i="1" dirty="0"/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2947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vagado</a:t>
            </a:r>
            <a:endParaRPr lang="en-US" i="1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bastado</a:t>
            </a:r>
            <a:endParaRPr lang="en-US" i="1" dirty="0"/>
          </a:p>
          <a:p>
            <a:endParaRPr lang="en-US" dirty="0"/>
          </a:p>
        </p:txBody>
      </p:sp>
      <p:sp>
        <p:nvSpPr>
          <p:cNvPr id="16" name="TextBox 15">
            <a:hlinkClick r:id="" action="ppaction://noaction">
              <a:snd r:embed="rId4" name="coin.wav"/>
            </a:hlinkClick>
          </p:cNvPr>
          <p:cNvSpPr txBox="1"/>
          <p:nvPr/>
        </p:nvSpPr>
        <p:spPr>
          <a:xfrm>
            <a:off x="1056289" y="775213"/>
            <a:ext cx="10408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		¿Has _________________ 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tren</a:t>
            </a:r>
            <a:r>
              <a:rPr lang="en-US" dirty="0"/>
              <a:t> a 300 km </a:t>
            </a:r>
            <a:r>
              <a:rPr lang="en-US" dirty="0" err="1"/>
              <a:t>por</a:t>
            </a:r>
            <a:r>
              <a:rPr lang="en-US" dirty="0"/>
              <a:t> hora?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21" name="Action Button: Blank 20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3" y="545294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3" y="378092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22" name="Action Button: Blank 21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2717" y="2941362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23" name="Action Button: Blank 22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85595" y="2101800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4396437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ction Button: Blank 19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4619658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vestido</a:t>
            </a:r>
            <a:endParaRPr lang="en-US" i="1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vendado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8454682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chemeClr val="bg1"/>
                </a:solidFill>
              </a:rPr>
              <a:t>viajado</a:t>
            </a:r>
            <a:endParaRPr lang="en-US" i="1" dirty="0">
              <a:solidFill>
                <a:schemeClr val="bg1"/>
              </a:solidFill>
            </a:endParaRPr>
          </a:p>
          <a:p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2947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vagado</a:t>
            </a:r>
            <a:endParaRPr lang="en-US" i="1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bastado</a:t>
            </a:r>
            <a:endParaRPr lang="en-US" i="1" dirty="0"/>
          </a:p>
          <a:p>
            <a:endParaRPr lang="en-US" dirty="0"/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89" y="775213"/>
            <a:ext cx="10408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		¿Has _________________ 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tren</a:t>
            </a:r>
            <a:r>
              <a:rPr lang="en-US" dirty="0"/>
              <a:t> a 300 km </a:t>
            </a:r>
            <a:r>
              <a:rPr lang="en-US" dirty="0" err="1"/>
              <a:t>por</a:t>
            </a:r>
            <a:r>
              <a:rPr lang="en-US" dirty="0"/>
              <a:t> hora?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21" name="Action Button: Blank 2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545294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378092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22" name="Action Button: Blank 21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2717" y="2941362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24" name="Action Button: Blank 23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2101800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26" name="Action Button: Go Forward or Next 25">
            <a:hlinkClick r:id="" action="ppaction://hlinkshowjump?jump=nextslide" highlightClick="1">
              <a:snd r:embed="rId4" name="chimes.wav"/>
            </a:hlinkClick>
          </p:cNvPr>
          <p:cNvSpPr/>
          <p:nvPr/>
        </p:nvSpPr>
        <p:spPr>
          <a:xfrm>
            <a:off x="10006885" y="6259132"/>
            <a:ext cx="1458280" cy="33470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6092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montado</a:t>
            </a:r>
            <a:endParaRPr lang="en-US" i="1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mandado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marcado</a:t>
            </a:r>
            <a:endParaRPr lang="en-US" i="1" dirty="0"/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2947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marcerado</a:t>
            </a:r>
            <a:endParaRPr lang="en-US" i="1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matado</a:t>
            </a:r>
            <a:endParaRPr lang="en-US" i="1" dirty="0"/>
          </a:p>
          <a:p>
            <a:endParaRPr lang="en-US" dirty="0"/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89" y="775213"/>
            <a:ext cx="10408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		¿Has _________________ 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globo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21" name="Action Button: Blank 2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545294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378092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22" name="Action Button: Blank 21">
            <a:hlinkClick r:id="" action="ppaction://hlinkshowjump?jump=nextslide" highlightClick="1">
              <a:snd r:embed="rId4" name="applause.wav"/>
            </a:hlinkClick>
          </p:cNvPr>
          <p:cNvSpPr/>
          <p:nvPr/>
        </p:nvSpPr>
        <p:spPr>
          <a:xfrm>
            <a:off x="1172717" y="2941362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23" name="Action Button: Blank 22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85595" y="2101800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9" name="Action Button: Blank 18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2" y="4620486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9880823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chemeClr val="bg1"/>
                </a:solidFill>
              </a:rPr>
              <a:t>montado</a:t>
            </a:r>
            <a:endParaRPr lang="en-US" i="1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mandado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marcado</a:t>
            </a:r>
            <a:endParaRPr lang="en-US" i="1" dirty="0"/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2947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marcerado</a:t>
            </a:r>
            <a:endParaRPr lang="en-US" i="1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matado</a:t>
            </a:r>
            <a:endParaRPr lang="en-US" i="1" dirty="0"/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056289" y="775213"/>
            <a:ext cx="10408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		¿Has _________________ 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globo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21" name="Action Button: Blank 2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545294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378092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22" name="Action Button: Blank 21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2717" y="2941362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23" name="Action Button: Blank 22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85595" y="2101800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9" name="Action Button: Blank 18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46133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26" name="Action Button: Go Forward or Next 25">
            <a:hlinkClick r:id="" action="ppaction://hlinkshowjump?jump=nextslide" highlightClick="1">
              <a:snd r:embed="rId4" name="chimes.wav"/>
            </a:hlinkClick>
          </p:cNvPr>
          <p:cNvSpPr/>
          <p:nvPr/>
        </p:nvSpPr>
        <p:spPr>
          <a:xfrm>
            <a:off x="10006885" y="6259132"/>
            <a:ext cx="1458280" cy="33470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9327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elaborado</a:t>
            </a:r>
            <a:endParaRPr lang="en-US" i="1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colgado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alzado</a:t>
            </a:r>
            <a:endParaRPr lang="en-US" i="1" dirty="0"/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2947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hablado</a:t>
            </a:r>
            <a:endParaRPr lang="en-US" i="1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helado</a:t>
            </a:r>
            <a:endParaRPr lang="en-US" i="1" dirty="0"/>
          </a:p>
          <a:p>
            <a:endParaRPr lang="en-US" dirty="0"/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89" y="775213"/>
            <a:ext cx="10408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		¿Has _________________ 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público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21" name="Action Button: Blank 20">
            <a:hlinkClick r:id="" action="ppaction://hlinkshowjump?jump=nextslide" highlightClick="1">
              <a:snd r:embed="rId3" name="applause.wav"/>
            </a:hlinkClick>
          </p:cNvPr>
          <p:cNvSpPr/>
          <p:nvPr/>
        </p:nvSpPr>
        <p:spPr>
          <a:xfrm>
            <a:off x="1179783" y="545294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3" y="378092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23" name="Action Button: Blank 22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85595" y="2101800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9" name="Action Button: Blank 18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2" y="4620486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20" name="Action Button: Blank 19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2" y="294846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8118319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elaborado</a:t>
            </a:r>
            <a:endParaRPr lang="en-US" i="1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colgado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alzado</a:t>
            </a:r>
            <a:endParaRPr lang="en-US" i="1" dirty="0"/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2947"/>
            <a:ext cx="8454682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chemeClr val="bg1"/>
                </a:solidFill>
              </a:rPr>
              <a:t>hablado</a:t>
            </a:r>
            <a:endParaRPr lang="en-US" i="1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helado</a:t>
            </a:r>
            <a:endParaRPr lang="en-US" i="1" dirty="0"/>
          </a:p>
          <a:p>
            <a:endParaRPr lang="en-US" dirty="0"/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89" y="775213"/>
            <a:ext cx="10408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		¿Has _________________ 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público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21" name="Action Button: Blank 2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545294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3" y="378092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23" name="Action Button: Blank 22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85595" y="2101800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9" name="Action Button: Blank 18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2" y="4620486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24" name="Action Button: Blank 23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2" y="294846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26" name="Action Button: Go Forward or Next 25">
            <a:hlinkClick r:id="" action="ppaction://hlinkshowjump?jump=nextslide" highlightClick="1">
              <a:snd r:embed="rId4" name="chimes.wav"/>
            </a:hlinkClick>
          </p:cNvPr>
          <p:cNvSpPr/>
          <p:nvPr/>
        </p:nvSpPr>
        <p:spPr>
          <a:xfrm>
            <a:off x="10006885" y="6259132"/>
            <a:ext cx="1458280" cy="33470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3160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paseado</a:t>
            </a:r>
            <a:endParaRPr lang="en-US" i="1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montado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vomitado</a:t>
            </a:r>
            <a:endParaRPr lang="en-US" i="1" dirty="0"/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2947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gritado</a:t>
            </a:r>
            <a:endParaRPr lang="en-US" i="1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cazado</a:t>
            </a:r>
            <a:endParaRPr lang="en-US" i="1" dirty="0"/>
          </a:p>
          <a:p>
            <a:endParaRPr lang="en-US" dirty="0"/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89" y="775213"/>
            <a:ext cx="10408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		¿Has _________________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montaña</a:t>
            </a:r>
            <a:r>
              <a:rPr lang="en-US" dirty="0"/>
              <a:t> </a:t>
            </a:r>
            <a:r>
              <a:rPr lang="en-US" dirty="0" err="1"/>
              <a:t>rusa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15" name="Action Button: Blank 14">
            <a:hlinkClick r:id="" action="ppaction://hlinkshowjump?jump=nextslide" highlightClick="1">
              <a:snd r:embed="rId3" name="applause.wav"/>
            </a:hlinkClick>
          </p:cNvPr>
          <p:cNvSpPr/>
          <p:nvPr/>
        </p:nvSpPr>
        <p:spPr>
          <a:xfrm>
            <a:off x="1179783" y="378092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23" name="Action Button: Blank 22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85595" y="2101800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20" name="Action Button: Blank 19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2" y="294846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22" name="Action Button: Blank 21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2" y="46133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24" name="Action Button: Blank 2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2" y="546634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2142757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paseado</a:t>
            </a:r>
            <a:endParaRPr lang="en-US" i="1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8454682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chemeClr val="bg1"/>
                </a:solidFill>
              </a:rPr>
              <a:t>montado</a:t>
            </a:r>
            <a:endParaRPr lang="en-US" i="1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vomitado</a:t>
            </a:r>
            <a:endParaRPr lang="en-US" i="1" dirty="0"/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2947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gritado</a:t>
            </a:r>
            <a:endParaRPr lang="en-US" i="1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cazado</a:t>
            </a:r>
            <a:endParaRPr lang="en-US" i="1" dirty="0"/>
          </a:p>
          <a:p>
            <a:endParaRPr lang="en-US" dirty="0"/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89" y="775213"/>
            <a:ext cx="10408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		¿Has _________________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montaña</a:t>
            </a:r>
            <a:r>
              <a:rPr lang="en-US" dirty="0"/>
              <a:t> </a:t>
            </a:r>
            <a:r>
              <a:rPr lang="en-US" dirty="0" err="1"/>
              <a:t>rusa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21" name="Action Button: Blank 20">
            <a:hlinkClick r:id="" action="ppaction://hlinkshowjump?jump=nextslide" highlightClick="1">
              <a:snd r:embed="rId3" name="applause.wav"/>
            </a:hlinkClick>
          </p:cNvPr>
          <p:cNvSpPr/>
          <p:nvPr/>
        </p:nvSpPr>
        <p:spPr>
          <a:xfrm>
            <a:off x="1179783" y="545294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3" y="378092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23" name="Action Button: Blank 22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85595" y="2101800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9" name="Action Button: Blank 18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2" y="4620486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20" name="Action Button: Blank 19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2" y="294846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24" name="Action Button: Go Forward or Next 23">
            <a:hlinkClick r:id="" action="ppaction://hlinkshowjump?jump=nextslide" highlightClick="1">
              <a:snd r:embed="rId5" name="chimes.wav"/>
            </a:hlinkClick>
          </p:cNvPr>
          <p:cNvSpPr/>
          <p:nvPr/>
        </p:nvSpPr>
        <p:spPr>
          <a:xfrm>
            <a:off x="10006885" y="6259132"/>
            <a:ext cx="1458280" cy="33470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5185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28187"/>
            <a:ext cx="8454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surcido</a:t>
            </a:r>
            <a:endParaRPr lang="en-US" i="1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salado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comido</a:t>
            </a:r>
            <a:endParaRPr lang="en-US" i="1" dirty="0"/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2947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cumplido</a:t>
            </a:r>
            <a:endParaRPr lang="en-US" i="1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cocido</a:t>
            </a:r>
            <a:endParaRPr lang="en-US" i="1" dirty="0"/>
          </a:p>
          <a:p>
            <a:endParaRPr lang="en-US" dirty="0"/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89" y="775213"/>
            <a:ext cx="10408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		¿Has _________________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conejo</a:t>
            </a:r>
            <a:r>
              <a:rPr lang="en-US" dirty="0"/>
              <a:t> y caracoles?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23" name="Action Button: Blank 22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85595" y="2101800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20" name="Action Button: Blank 19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2" y="294846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22" name="Action Button: Blank 21">
            <a:hlinkClick r:id="" action="ppaction://hlinkshowjump?jump=nextslide" highlightClick="1">
              <a:snd r:embed="rId4" name="applause.wav"/>
            </a:hlinkClick>
          </p:cNvPr>
          <p:cNvSpPr/>
          <p:nvPr/>
        </p:nvSpPr>
        <p:spPr>
          <a:xfrm>
            <a:off x="1179782" y="46133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24" name="Action Button: Blank 23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2" y="546634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9" name="Action Button: Blank 18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2" y="378092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7337309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1200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surcido</a:t>
            </a:r>
            <a:endParaRPr lang="en-US" i="1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2074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salado</a:t>
            </a:r>
            <a:endParaRPr lang="en-US" i="1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8454682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i="1" dirty="0" err="1">
                <a:solidFill>
                  <a:schemeClr val="bg1"/>
                </a:solidFill>
              </a:rPr>
              <a:t>comido</a:t>
            </a:r>
            <a:endParaRPr lang="en-US" i="1" dirty="0">
              <a:solidFill>
                <a:schemeClr val="bg1"/>
              </a:solidFill>
            </a:endParaRPr>
          </a:p>
          <a:p>
            <a:endParaRPr lang="en-US" i="1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2947"/>
            <a:ext cx="1914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cumplido</a:t>
            </a:r>
            <a:endParaRPr lang="en-US" i="1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914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cocido</a:t>
            </a:r>
            <a:endParaRPr lang="en-US" i="1" dirty="0"/>
          </a:p>
          <a:p>
            <a:endParaRPr lang="en-US" dirty="0"/>
          </a:p>
        </p:txBody>
      </p:sp>
      <p:sp>
        <p:nvSpPr>
          <p:cNvPr id="16" name="TextBox 1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1056289" y="775213"/>
            <a:ext cx="10408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Completa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 con </a:t>
            </a:r>
            <a:r>
              <a:rPr lang="en-US" dirty="0" err="1"/>
              <a:t>uno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pasados</a:t>
            </a:r>
            <a:r>
              <a:rPr lang="en-US" dirty="0"/>
              <a:t> </a:t>
            </a:r>
            <a:r>
              <a:rPr lang="en-US" dirty="0" err="1"/>
              <a:t>participios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		¿Has _________________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conejo</a:t>
            </a:r>
            <a:r>
              <a:rPr lang="en-US" dirty="0"/>
              <a:t> y caracoles?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23" name="Action Button: Blank 22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85595" y="2101800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20" name="Action Button: Blank 19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2" y="294846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22" name="Action Button: Blank 21">
            <a:hlinkClick r:id="" action="ppaction://hlinkshowjump?jump=nextslide" highlightClick="1">
              <a:snd r:embed="rId4" name="applause.wav"/>
            </a:hlinkClick>
          </p:cNvPr>
          <p:cNvSpPr/>
          <p:nvPr/>
        </p:nvSpPr>
        <p:spPr>
          <a:xfrm>
            <a:off x="1179782" y="46133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24" name="Action Button: Blank 23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2" y="546634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21" name="Action Button: Blank 2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2" y="378400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2" name="Action Button: Blank 1">
            <a:hlinkClick r:id="" action="ppaction://hlinkshowjump?jump=endshow" highlightClick="1"/>
          </p:cNvPr>
          <p:cNvSpPr/>
          <p:nvPr/>
        </p:nvSpPr>
        <p:spPr>
          <a:xfrm>
            <a:off x="6507125" y="6305107"/>
            <a:ext cx="1541721" cy="372140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SALIDA</a:t>
            </a:r>
          </a:p>
        </p:txBody>
      </p:sp>
      <p:sp>
        <p:nvSpPr>
          <p:cNvPr id="26" name="Action Button: Blank 25">
            <a:hlinkClick r:id="" action="ppaction://hlinkshowjump?jump=firstslide" highlightClick="1">
              <a:snd r:embed="rId5" name="laser.wav"/>
            </a:hlinkClick>
          </p:cNvPr>
          <p:cNvSpPr/>
          <p:nvPr/>
        </p:nvSpPr>
        <p:spPr>
          <a:xfrm>
            <a:off x="9005777" y="6305107"/>
            <a:ext cx="2459387" cy="372140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REGRESAR AL PRINCIPIO</a:t>
            </a:r>
          </a:p>
        </p:txBody>
      </p:sp>
    </p:spTree>
    <p:extLst>
      <p:ext uri="{BB962C8B-B14F-4D97-AF65-F5344CB8AC3E}">
        <p14:creationId xmlns:p14="http://schemas.microsoft.com/office/powerpoint/2010/main" val="3146803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945268"/>
            <a:ext cx="1487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</a:t>
            </a:r>
            <a:r>
              <a:rPr lang="en-US" dirty="0" err="1"/>
              <a:t>Sudamérica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Box 4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1270878"/>
            <a:ext cx="2199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las Islas Canarias</a:t>
            </a:r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36296"/>
            <a:ext cx="2199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 fin del </a:t>
            </a:r>
            <a:r>
              <a:rPr lang="en-US" dirty="0" err="1"/>
              <a:t>mundo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688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Muchas</a:t>
            </a:r>
            <a:r>
              <a:rPr lang="en-US" dirty="0"/>
              <a:t> </a:t>
            </a:r>
            <a:r>
              <a:rPr lang="en-US" dirty="0" err="1"/>
              <a:t>veces</a:t>
            </a:r>
            <a:r>
              <a:rPr lang="en-US" dirty="0"/>
              <a:t> a México</a:t>
            </a:r>
          </a:p>
          <a:p>
            <a:endParaRPr lang="en-US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56853"/>
            <a:ext cx="3379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 </a:t>
            </a:r>
            <a:r>
              <a:rPr lang="en-US" dirty="0" err="1"/>
              <a:t>regreso</a:t>
            </a:r>
            <a:r>
              <a:rPr lang="en-US" dirty="0"/>
              <a:t> a Los </a:t>
            </a:r>
            <a:r>
              <a:rPr lang="en-US" dirty="0" err="1"/>
              <a:t>Estados</a:t>
            </a:r>
            <a:r>
              <a:rPr lang="en-US" dirty="0"/>
              <a:t> </a:t>
            </a:r>
            <a:r>
              <a:rPr lang="en-US" dirty="0" err="1"/>
              <a:t>Unidos</a:t>
            </a:r>
            <a:endParaRPr lang="en-US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1827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</a:t>
            </a:r>
            <a:r>
              <a:rPr lang="en-US" dirty="0" err="1"/>
              <a:t>italia</a:t>
            </a:r>
            <a:endParaRPr lang="en-US" dirty="0"/>
          </a:p>
          <a:p>
            <a:endParaRPr lang="en-US" dirty="0"/>
          </a:p>
        </p:txBody>
      </p:sp>
      <p:sp>
        <p:nvSpPr>
          <p:cNvPr id="10" name="Action Button: Blank 9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128064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1" name="Action Button: Blank 10">
            <a:hlinkClick r:id="" action="ppaction://hlinkshowjump?jump=nextslide" highlightClick="1">
              <a:snd r:embed="rId4" name="applause.wav"/>
            </a:hlinkClick>
          </p:cNvPr>
          <p:cNvSpPr/>
          <p:nvPr/>
        </p:nvSpPr>
        <p:spPr>
          <a:xfrm>
            <a:off x="1179784" y="21158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2" name="Action Button: Blank 11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95112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3" name="Action Button: Blank 12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3786369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14" name="Action Button: Blank 13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462161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545685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56290" y="775213"/>
            <a:ext cx="859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Pregunta</a:t>
            </a:r>
            <a:r>
              <a:rPr lang="en-US" dirty="0"/>
              <a:t>: ¿A </a:t>
            </a:r>
            <a:r>
              <a:rPr lang="en-US" dirty="0" err="1"/>
              <a:t>dónde</a:t>
            </a:r>
            <a:r>
              <a:rPr lang="en-US" dirty="0"/>
              <a:t> ha </a:t>
            </a:r>
            <a:r>
              <a:rPr lang="en-US" dirty="0" err="1"/>
              <a:t>viajado</a:t>
            </a:r>
            <a:r>
              <a:rPr lang="en-US" dirty="0"/>
              <a:t> la persona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barco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</p:spTree>
    <p:extLst>
      <p:ext uri="{BB962C8B-B14F-4D97-AF65-F5344CB8AC3E}">
        <p14:creationId xmlns:p14="http://schemas.microsoft.com/office/powerpoint/2010/main" val="3145939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" action="ppaction://noaction">
              <a:snd r:embed="rId4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3" y="2945268"/>
            <a:ext cx="1646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</a:t>
            </a:r>
            <a:r>
              <a:rPr lang="en-US" dirty="0" err="1"/>
              <a:t>Sudamérica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Box 4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3" y="1270878"/>
            <a:ext cx="2592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las Islas Canarias</a:t>
            </a:r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2113932"/>
            <a:ext cx="8454683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 </a:t>
            </a:r>
            <a:r>
              <a:rPr lang="en-US" dirty="0" err="1">
                <a:solidFill>
                  <a:schemeClr val="bg1"/>
                </a:solidFill>
              </a:rPr>
              <a:t>italia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4619658"/>
            <a:ext cx="2592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Muchas</a:t>
            </a:r>
            <a:r>
              <a:rPr lang="en-US" dirty="0"/>
              <a:t> </a:t>
            </a:r>
            <a:r>
              <a:rPr lang="en-US" dirty="0" err="1"/>
              <a:t>veces</a:t>
            </a:r>
            <a:r>
              <a:rPr lang="en-US" dirty="0"/>
              <a:t> a México</a:t>
            </a:r>
          </a:p>
          <a:p>
            <a:endParaRPr lang="en-US" dirty="0"/>
          </a:p>
        </p:txBody>
      </p:sp>
      <p:sp>
        <p:nvSpPr>
          <p:cNvPr id="8" name="TextBox 7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5456853"/>
            <a:ext cx="3560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 </a:t>
            </a:r>
            <a:r>
              <a:rPr lang="en-US" dirty="0" err="1"/>
              <a:t>regreso</a:t>
            </a:r>
            <a:r>
              <a:rPr lang="en-US" dirty="0"/>
              <a:t> a Los </a:t>
            </a:r>
            <a:r>
              <a:rPr lang="en-US" dirty="0" err="1"/>
              <a:t>Estados</a:t>
            </a:r>
            <a:r>
              <a:rPr lang="en-US" dirty="0"/>
              <a:t> </a:t>
            </a:r>
            <a:r>
              <a:rPr lang="en-US" dirty="0" err="1"/>
              <a:t>Unidos</a:t>
            </a:r>
            <a:endParaRPr lang="en-US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3" y="3780468"/>
            <a:ext cx="2316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 fin del </a:t>
            </a:r>
            <a:r>
              <a:rPr lang="en-US" dirty="0" err="1"/>
              <a:t>mundo</a:t>
            </a:r>
            <a:endParaRPr lang="en-US" dirty="0"/>
          </a:p>
          <a:p>
            <a:endParaRPr lang="en-US" dirty="0"/>
          </a:p>
        </p:txBody>
      </p:sp>
      <p:sp>
        <p:nvSpPr>
          <p:cNvPr id="10" name="Action Button: Blank 9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128064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1" name="Action Button: Blank 10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3788280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12" name="Action Button: Blank 11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295112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3" name="Action Button: Blank 12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2117838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4" name="Action Button: Blank 13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462161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545685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F</a:t>
            </a:r>
          </a:p>
        </p:txBody>
      </p:sp>
      <p:pic>
        <p:nvPicPr>
          <p:cNvPr id="4" name="Cheer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281614" y="4847253"/>
            <a:ext cx="609600" cy="609600"/>
          </a:xfrm>
          <a:prstGeom prst="rect">
            <a:avLst/>
          </a:prstGeom>
        </p:spPr>
      </p:pic>
      <p:sp>
        <p:nvSpPr>
          <p:cNvPr id="17" name="TextBox 16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1056290" y="775213"/>
            <a:ext cx="859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Pregunta</a:t>
            </a:r>
            <a:r>
              <a:rPr lang="en-US" dirty="0"/>
              <a:t>: ¿A </a:t>
            </a:r>
            <a:r>
              <a:rPr lang="en-US" dirty="0" err="1"/>
              <a:t>dónde</a:t>
            </a:r>
            <a:r>
              <a:rPr lang="en-US" dirty="0"/>
              <a:t> ha </a:t>
            </a:r>
            <a:r>
              <a:rPr lang="en-US" dirty="0" err="1"/>
              <a:t>viajado</a:t>
            </a:r>
            <a:r>
              <a:rPr lang="en-US" dirty="0"/>
              <a:t> la persona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barco</a:t>
            </a:r>
            <a:r>
              <a:rPr lang="en-US" dirty="0"/>
              <a:t>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20" name="Action Button: Go Forward or Next 19">
            <a:hlinkClick r:id="" action="ppaction://hlinkshowjump?jump=nextslide" highlightClick="1">
              <a:snd r:embed="rId7" name="chimes.wav"/>
            </a:hlinkClick>
          </p:cNvPr>
          <p:cNvSpPr/>
          <p:nvPr/>
        </p:nvSpPr>
        <p:spPr>
          <a:xfrm>
            <a:off x="10006885" y="6259132"/>
            <a:ext cx="1458280" cy="33470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2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3560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Ha </a:t>
            </a:r>
            <a:r>
              <a:rPr lang="en-US" dirty="0" err="1"/>
              <a:t>esquiado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Alpes</a:t>
            </a:r>
            <a:r>
              <a:rPr lang="en-US" dirty="0"/>
              <a:t> </a:t>
            </a:r>
            <a:r>
              <a:rPr lang="en-US" dirty="0" err="1"/>
              <a:t>suizos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Box 4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1270878"/>
            <a:ext cx="2731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Ha </a:t>
            </a:r>
            <a:r>
              <a:rPr lang="en-US" dirty="0" err="1"/>
              <a:t>esquiado</a:t>
            </a:r>
            <a:r>
              <a:rPr lang="en-US" dirty="0"/>
              <a:t> </a:t>
            </a:r>
            <a:r>
              <a:rPr lang="en-US" dirty="0" err="1"/>
              <a:t>diez</a:t>
            </a:r>
            <a:r>
              <a:rPr lang="en-US" dirty="0"/>
              <a:t> </a:t>
            </a:r>
            <a:r>
              <a:rPr lang="en-US" dirty="0" err="1"/>
              <a:t>veces</a:t>
            </a:r>
            <a:r>
              <a:rPr lang="en-US" dirty="0"/>
              <a:t>	</a:t>
            </a:r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5447491"/>
            <a:ext cx="3411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Nunca</a:t>
            </a:r>
            <a:r>
              <a:rPr lang="en-US" dirty="0"/>
              <a:t>, </a:t>
            </a:r>
            <a:r>
              <a:rPr lang="en-US" dirty="0" err="1"/>
              <a:t>pero</a:t>
            </a:r>
            <a:r>
              <a:rPr lang="en-US" dirty="0"/>
              <a:t> </a:t>
            </a:r>
            <a:r>
              <a:rPr lang="en-US" dirty="0" err="1"/>
              <a:t>quiere</a:t>
            </a:r>
            <a:r>
              <a:rPr lang="en-US" dirty="0"/>
              <a:t> </a:t>
            </a:r>
            <a:r>
              <a:rPr lang="en-US" dirty="0" err="1"/>
              <a:t>aprender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2731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Ha </a:t>
            </a:r>
            <a:r>
              <a:rPr lang="en-US" dirty="0" err="1"/>
              <a:t>patinado</a:t>
            </a:r>
            <a:r>
              <a:rPr lang="en-US" dirty="0"/>
              <a:t> </a:t>
            </a:r>
            <a:r>
              <a:rPr lang="en-US" dirty="0" err="1"/>
              <a:t>también</a:t>
            </a:r>
            <a:endParaRPr lang="en-US" dirty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10482" y="3805473"/>
            <a:ext cx="3560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Nunca</a:t>
            </a:r>
            <a:r>
              <a:rPr lang="en-US" dirty="0"/>
              <a:t>, </a:t>
            </a:r>
            <a:r>
              <a:rPr lang="en-US" dirty="0" err="1"/>
              <a:t>pero</a:t>
            </a:r>
            <a:r>
              <a:rPr lang="en-US" dirty="0"/>
              <a:t> </a:t>
            </a:r>
            <a:r>
              <a:rPr lang="en-US" dirty="0" err="1"/>
              <a:t>quiero</a:t>
            </a:r>
            <a:r>
              <a:rPr lang="en-US" dirty="0"/>
              <a:t> </a:t>
            </a:r>
            <a:r>
              <a:rPr lang="en-US" dirty="0" err="1"/>
              <a:t>aprender</a:t>
            </a:r>
            <a:endParaRPr lang="en-US" dirty="0"/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2108073"/>
            <a:ext cx="2933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Muy</a:t>
            </a:r>
            <a:r>
              <a:rPr lang="en-US" dirty="0"/>
              <a:t> </a:t>
            </a:r>
            <a:r>
              <a:rPr lang="en-US" dirty="0" err="1"/>
              <a:t>pocas</a:t>
            </a:r>
            <a:r>
              <a:rPr lang="en-US" dirty="0"/>
              <a:t> </a:t>
            </a:r>
            <a:r>
              <a:rPr lang="en-US" dirty="0" err="1"/>
              <a:t>veces</a:t>
            </a:r>
            <a:endParaRPr lang="en-US" dirty="0"/>
          </a:p>
          <a:p>
            <a:endParaRPr lang="en-US" dirty="0"/>
          </a:p>
        </p:txBody>
      </p:sp>
      <p:sp>
        <p:nvSpPr>
          <p:cNvPr id="10" name="Action Button: Blank 9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128064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1" name="Action Button: Blank 10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1158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2" name="Action Button: Blank 11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295112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3" name="Action Button: Blank 12">
            <a:hlinkClick r:id="" action="ppaction://hlinkshowjump?jump=nextslide" highlightClick="1">
              <a:snd r:embed="rId3" name="hammer.wav"/>
            </a:hlinkClick>
          </p:cNvPr>
          <p:cNvSpPr/>
          <p:nvPr/>
        </p:nvSpPr>
        <p:spPr>
          <a:xfrm>
            <a:off x="1179784" y="545139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F</a:t>
            </a:r>
          </a:p>
        </p:txBody>
      </p:sp>
      <p:sp>
        <p:nvSpPr>
          <p:cNvPr id="14" name="Action Button: Blank 13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462161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3" name="hammer.wav"/>
            </a:hlinkClick>
          </p:cNvPr>
          <p:cNvSpPr/>
          <p:nvPr/>
        </p:nvSpPr>
        <p:spPr>
          <a:xfrm>
            <a:off x="1179784" y="380547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56290" y="775213"/>
            <a:ext cx="859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Pregunta</a:t>
            </a:r>
            <a:r>
              <a:rPr lang="en-US" dirty="0"/>
              <a:t>: ¿Ha la persona </a:t>
            </a:r>
            <a:r>
              <a:rPr lang="en-US" dirty="0" err="1"/>
              <a:t>esquiado</a:t>
            </a:r>
            <a:r>
              <a:rPr lang="en-US" dirty="0"/>
              <a:t>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</p:spTree>
    <p:extLst>
      <p:ext uri="{BB962C8B-B14F-4D97-AF65-F5344CB8AC3E}">
        <p14:creationId xmlns:p14="http://schemas.microsoft.com/office/powerpoint/2010/main" val="2013740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hlinkClick r:id="" action="ppaction://noaction">
              <a:snd r:embed="rId4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2945268"/>
            <a:ext cx="3719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Ha </a:t>
            </a:r>
            <a:r>
              <a:rPr lang="en-US" dirty="0" err="1"/>
              <a:t>esquiado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Alpes</a:t>
            </a:r>
            <a:r>
              <a:rPr lang="en-US" dirty="0"/>
              <a:t> </a:t>
            </a:r>
            <a:r>
              <a:rPr lang="en-US" dirty="0" err="1"/>
              <a:t>suizos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5" name="TextBox 4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1270878"/>
            <a:ext cx="2996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Ha </a:t>
            </a:r>
            <a:r>
              <a:rPr lang="en-US" dirty="0" err="1"/>
              <a:t>esquiado</a:t>
            </a:r>
            <a:r>
              <a:rPr lang="en-US" dirty="0"/>
              <a:t> </a:t>
            </a:r>
            <a:r>
              <a:rPr lang="en-US" dirty="0" err="1"/>
              <a:t>diez</a:t>
            </a:r>
            <a:r>
              <a:rPr lang="en-US" dirty="0"/>
              <a:t> </a:t>
            </a:r>
            <a:r>
              <a:rPr lang="en-US" dirty="0" err="1"/>
              <a:t>veces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5473797"/>
            <a:ext cx="8454683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Nunca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pero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quiere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aprender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4619658"/>
            <a:ext cx="2911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Ha </a:t>
            </a:r>
            <a:r>
              <a:rPr lang="en-US" dirty="0" err="1"/>
              <a:t>patinado</a:t>
            </a:r>
            <a:r>
              <a:rPr lang="en-US" dirty="0"/>
              <a:t> </a:t>
            </a:r>
            <a:r>
              <a:rPr lang="en-US" dirty="0" err="1"/>
              <a:t>también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TextBox 7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3805471"/>
            <a:ext cx="3571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Nunca</a:t>
            </a:r>
            <a:r>
              <a:rPr lang="en-US" dirty="0"/>
              <a:t>, </a:t>
            </a:r>
            <a:r>
              <a:rPr lang="en-US" dirty="0" err="1"/>
              <a:t>pero</a:t>
            </a:r>
            <a:r>
              <a:rPr lang="en-US" dirty="0"/>
              <a:t> </a:t>
            </a:r>
            <a:r>
              <a:rPr lang="en-US" dirty="0" err="1"/>
              <a:t>quiero</a:t>
            </a:r>
            <a:r>
              <a:rPr lang="en-US" dirty="0"/>
              <a:t> </a:t>
            </a:r>
            <a:r>
              <a:rPr lang="en-US" dirty="0" err="1"/>
              <a:t>aprender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2108073"/>
            <a:ext cx="2422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Muy</a:t>
            </a:r>
            <a:r>
              <a:rPr lang="en-US" dirty="0"/>
              <a:t> </a:t>
            </a:r>
            <a:r>
              <a:rPr lang="en-US" dirty="0" err="1"/>
              <a:t>pocas</a:t>
            </a:r>
            <a:r>
              <a:rPr lang="en-US" dirty="0"/>
              <a:t> </a:t>
            </a:r>
            <a:r>
              <a:rPr lang="en-US" dirty="0" err="1"/>
              <a:t>veces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0" name="Action Button: Blank 9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128064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1" name="Action Button: Blank 10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21158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2" name="Action Button: Blank 11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295112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3" name="Action Button: Blank 12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547770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F</a:t>
            </a:r>
          </a:p>
        </p:txBody>
      </p:sp>
      <p:sp>
        <p:nvSpPr>
          <p:cNvPr id="14" name="Action Button: Blank 13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462161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3805472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pic>
        <p:nvPicPr>
          <p:cNvPr id="4" name="Cheer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17305" y="5638078"/>
            <a:ext cx="609600" cy="6096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56290" y="775213"/>
            <a:ext cx="859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Pregunta</a:t>
            </a:r>
            <a:r>
              <a:rPr lang="en-US" dirty="0"/>
              <a:t>: ¿Ha la persona </a:t>
            </a:r>
            <a:r>
              <a:rPr lang="en-US" dirty="0" err="1"/>
              <a:t>esquiado</a:t>
            </a:r>
            <a:r>
              <a:rPr lang="en-US" dirty="0"/>
              <a:t>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20" name="Action Button: Go Forward or Next 19">
            <a:hlinkClick r:id="" action="ppaction://hlinkshowjump?jump=nextslide" highlightClick="1">
              <a:snd r:embed="rId7" name="chimes.wav"/>
            </a:hlinkClick>
          </p:cNvPr>
          <p:cNvSpPr/>
          <p:nvPr/>
        </p:nvSpPr>
        <p:spPr>
          <a:xfrm>
            <a:off x="10006885" y="6259132"/>
            <a:ext cx="1458280" cy="33470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36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hlinkClick r:id="" action="ppaction://noaction">
              <a:snd r:embed="rId2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945268"/>
            <a:ext cx="4134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viajado</a:t>
            </a:r>
            <a:r>
              <a:rPr lang="en-US" dirty="0"/>
              <a:t> </a:t>
            </a:r>
            <a:r>
              <a:rPr lang="en-US" dirty="0" err="1"/>
              <a:t>cientos</a:t>
            </a:r>
            <a:r>
              <a:rPr lang="en-US" dirty="0"/>
              <a:t> de </a:t>
            </a:r>
            <a:r>
              <a:rPr lang="en-US" dirty="0" err="1"/>
              <a:t>veces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5" name="TextBox 4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1270878"/>
            <a:ext cx="4815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viajado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avión</a:t>
            </a:r>
            <a:r>
              <a:rPr lang="en-US" dirty="0"/>
              <a:t> </a:t>
            </a:r>
            <a:r>
              <a:rPr lang="en-US" dirty="0" err="1"/>
              <a:t>muchas</a:t>
            </a:r>
            <a:r>
              <a:rPr lang="en-US" dirty="0"/>
              <a:t> </a:t>
            </a:r>
            <a:r>
              <a:rPr lang="en-US" dirty="0" err="1"/>
              <a:t>veces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3782463"/>
            <a:ext cx="4432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</a:t>
            </a:r>
            <a:r>
              <a:rPr lang="en-US" dirty="0" err="1"/>
              <a:t>quiere</a:t>
            </a:r>
            <a:r>
              <a:rPr lang="en-US" dirty="0"/>
              <a:t> volar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avión</a:t>
            </a:r>
            <a:r>
              <a:rPr lang="en-US" dirty="0"/>
              <a:t> </a:t>
            </a:r>
            <a:r>
              <a:rPr lang="en-US" dirty="0" err="1"/>
              <a:t>algún</a:t>
            </a:r>
            <a:r>
              <a:rPr lang="en-US" dirty="0"/>
              <a:t> </a:t>
            </a:r>
            <a:r>
              <a:rPr lang="en-US" dirty="0" err="1"/>
              <a:t>día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TextBox 6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4619658"/>
            <a:ext cx="5017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</a:t>
            </a:r>
            <a:r>
              <a:rPr lang="en-US" dirty="0" err="1"/>
              <a:t>espera</a:t>
            </a:r>
            <a:r>
              <a:rPr lang="en-US" dirty="0"/>
              <a:t> </a:t>
            </a:r>
            <a:r>
              <a:rPr lang="en-US" dirty="0" err="1"/>
              <a:t>poder</a:t>
            </a:r>
            <a:r>
              <a:rPr lang="en-US" dirty="0"/>
              <a:t> </a:t>
            </a:r>
            <a:r>
              <a:rPr lang="en-US" dirty="0" err="1"/>
              <a:t>viajar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avión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año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8" name="TextBox 7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3" y="5456853"/>
            <a:ext cx="3921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</a:t>
            </a:r>
            <a:r>
              <a:rPr lang="en-US" dirty="0" err="1"/>
              <a:t>jamás</a:t>
            </a:r>
            <a:r>
              <a:rPr lang="en-US" dirty="0"/>
              <a:t> ha </a:t>
            </a:r>
            <a:r>
              <a:rPr lang="en-US" dirty="0" err="1"/>
              <a:t>volado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avión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9" name="TextBox 8">
            <a:hlinkClick r:id="" action="ppaction://noaction">
              <a:snd r:embed="rId2" name="click.wav"/>
            </a:hlinkClick>
          </p:cNvPr>
          <p:cNvSpPr txBox="1"/>
          <p:nvPr/>
        </p:nvSpPr>
        <p:spPr>
          <a:xfrm>
            <a:off x="3010482" y="2108073"/>
            <a:ext cx="5017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viajado</a:t>
            </a:r>
            <a:r>
              <a:rPr lang="en-US" dirty="0"/>
              <a:t> tan solo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avión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0" name="Action Button: Blank 9">
            <a:hlinkClick r:id="" action="ppaction://hlinkshowjump?jump=nextslide" highlightClick="1">
              <a:snd r:embed="rId3" name="applause.wav"/>
            </a:hlinkClick>
          </p:cNvPr>
          <p:cNvSpPr/>
          <p:nvPr/>
        </p:nvSpPr>
        <p:spPr>
          <a:xfrm>
            <a:off x="1179784" y="1280643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1" name="Action Button: Blank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4" y="2115885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2" name="Action Button: Blank 11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4" y="295112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3" name="Action Button: Blank 12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4" y="3786369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14" name="Action Button: Blank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4" y="462161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179784" y="545685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56290" y="775212"/>
            <a:ext cx="6280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Pregunta</a:t>
            </a:r>
            <a:r>
              <a:rPr lang="en-US" dirty="0"/>
              <a:t>: ¿Ha la persona </a:t>
            </a:r>
            <a:r>
              <a:rPr lang="en-US" dirty="0" err="1"/>
              <a:t>volado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avión</a:t>
            </a:r>
            <a:r>
              <a:rPr lang="en-US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</p:spTree>
    <p:extLst>
      <p:ext uri="{BB962C8B-B14F-4D97-AF65-F5344CB8AC3E}">
        <p14:creationId xmlns:p14="http://schemas.microsoft.com/office/powerpoint/2010/main" val="824554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" action="ppaction://noaction">
              <a:snd r:embed="rId4" name="click.wav"/>
            </a:hlinkClick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3" y="2945268"/>
            <a:ext cx="464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viajado</a:t>
            </a:r>
            <a:r>
              <a:rPr lang="en-US" dirty="0"/>
              <a:t> </a:t>
            </a:r>
            <a:r>
              <a:rPr lang="en-US" dirty="0" err="1"/>
              <a:t>cientos</a:t>
            </a:r>
            <a:r>
              <a:rPr lang="en-US" dirty="0"/>
              <a:t> de </a:t>
            </a:r>
            <a:r>
              <a:rPr lang="en-US" dirty="0" err="1"/>
              <a:t>veces</a:t>
            </a:r>
            <a:endParaRPr lang="en-US" dirty="0"/>
          </a:p>
        </p:txBody>
      </p:sp>
      <p:sp>
        <p:nvSpPr>
          <p:cNvPr id="5" name="TextBox 4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2098192"/>
            <a:ext cx="4963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ha </a:t>
            </a:r>
            <a:r>
              <a:rPr lang="en-US" dirty="0" err="1"/>
              <a:t>viajado</a:t>
            </a:r>
            <a:r>
              <a:rPr lang="en-US" dirty="0"/>
              <a:t> tan solo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vez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avión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6" name="TextBox 5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1267122"/>
            <a:ext cx="8454683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La persona ha </a:t>
            </a:r>
            <a:r>
              <a:rPr lang="en-US" dirty="0" err="1">
                <a:solidFill>
                  <a:schemeClr val="bg1"/>
                </a:solidFill>
              </a:rPr>
              <a:t>viajado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avión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muchas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veces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2" y="4619658"/>
            <a:ext cx="4963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</a:t>
            </a:r>
            <a:r>
              <a:rPr lang="en-US" dirty="0" err="1"/>
              <a:t>espera</a:t>
            </a:r>
            <a:r>
              <a:rPr lang="en-US" dirty="0"/>
              <a:t> </a:t>
            </a:r>
            <a:r>
              <a:rPr lang="en-US" dirty="0" err="1"/>
              <a:t>poder</a:t>
            </a:r>
            <a:r>
              <a:rPr lang="en-US" dirty="0"/>
              <a:t> </a:t>
            </a:r>
            <a:r>
              <a:rPr lang="en-US" dirty="0" err="1"/>
              <a:t>viajar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avión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año</a:t>
            </a:r>
            <a:endParaRPr lang="en-US" dirty="0"/>
          </a:p>
          <a:p>
            <a:endParaRPr lang="en-US" dirty="0"/>
          </a:p>
        </p:txBody>
      </p:sp>
      <p:sp>
        <p:nvSpPr>
          <p:cNvPr id="8" name="TextBox 7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3" y="5456853"/>
            <a:ext cx="3815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</a:t>
            </a:r>
            <a:r>
              <a:rPr lang="en-US" dirty="0" err="1"/>
              <a:t>jamás</a:t>
            </a:r>
            <a:r>
              <a:rPr lang="en-US" dirty="0"/>
              <a:t> ha </a:t>
            </a:r>
            <a:r>
              <a:rPr lang="en-US" dirty="0" err="1"/>
              <a:t>volado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avión</a:t>
            </a:r>
            <a:endParaRPr lang="en-US" dirty="0"/>
          </a:p>
        </p:txBody>
      </p:sp>
      <p:sp>
        <p:nvSpPr>
          <p:cNvPr id="9" name="TextBox 8">
            <a:hlinkClick r:id="" action="ppaction://noaction">
              <a:snd r:embed="rId4" name="click.wav"/>
            </a:hlinkClick>
          </p:cNvPr>
          <p:cNvSpPr txBox="1"/>
          <p:nvPr/>
        </p:nvSpPr>
        <p:spPr>
          <a:xfrm>
            <a:off x="3010483" y="3780468"/>
            <a:ext cx="4389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persona </a:t>
            </a:r>
            <a:r>
              <a:rPr lang="en-US" dirty="0" err="1"/>
              <a:t>quiere</a:t>
            </a:r>
            <a:r>
              <a:rPr lang="en-US" dirty="0"/>
              <a:t> volar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avión</a:t>
            </a:r>
            <a:r>
              <a:rPr lang="en-US" dirty="0"/>
              <a:t> </a:t>
            </a:r>
            <a:r>
              <a:rPr lang="en-US" dirty="0" err="1"/>
              <a:t>algún</a:t>
            </a:r>
            <a:r>
              <a:rPr lang="en-US" dirty="0"/>
              <a:t> </a:t>
            </a:r>
            <a:r>
              <a:rPr lang="en-US" dirty="0" err="1"/>
              <a:t>día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0" name="Action Button: Blank 9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210795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B</a:t>
            </a:r>
          </a:p>
        </p:txBody>
      </p:sp>
      <p:sp>
        <p:nvSpPr>
          <p:cNvPr id="11" name="Action Button: Blank 10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3788280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D</a:t>
            </a:r>
          </a:p>
        </p:txBody>
      </p:sp>
      <p:sp>
        <p:nvSpPr>
          <p:cNvPr id="12" name="Action Button: Blank 11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2951127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C</a:t>
            </a:r>
          </a:p>
        </p:txBody>
      </p:sp>
      <p:sp>
        <p:nvSpPr>
          <p:cNvPr id="13" name="Action Button: Blank 12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1301662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A</a:t>
            </a:r>
          </a:p>
        </p:txBody>
      </p:sp>
      <p:sp>
        <p:nvSpPr>
          <p:cNvPr id="14" name="Action Button: Blank 13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4621611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E</a:t>
            </a:r>
          </a:p>
        </p:txBody>
      </p:sp>
      <p:sp>
        <p:nvSpPr>
          <p:cNvPr id="15" name="Action Button: Blank 14">
            <a:hlinkClick r:id="" action="ppaction://noaction" highlightClick="1">
              <a:snd r:embed="rId5" name="hammer.wav"/>
            </a:hlinkClick>
          </p:cNvPr>
          <p:cNvSpPr/>
          <p:nvPr/>
        </p:nvSpPr>
        <p:spPr>
          <a:xfrm>
            <a:off x="1179784" y="5456854"/>
            <a:ext cx="709449" cy="646331"/>
          </a:xfrm>
          <a:prstGeom prst="actionButtonBlank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F</a:t>
            </a:r>
          </a:p>
        </p:txBody>
      </p:sp>
      <p:pic>
        <p:nvPicPr>
          <p:cNvPr id="4" name="Cheer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281614" y="3695214"/>
            <a:ext cx="609600" cy="6096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56290" y="775213"/>
            <a:ext cx="859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Pregunta</a:t>
            </a:r>
            <a:r>
              <a:rPr lang="en-US" dirty="0"/>
              <a:t>: ¿A la persona </a:t>
            </a:r>
            <a:r>
              <a:rPr lang="en-US" dirty="0" err="1"/>
              <a:t>volado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avion</a:t>
            </a:r>
            <a:r>
              <a:rPr lang="en-US" dirty="0"/>
              <a:t>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215324"/>
            <a:ext cx="12192000" cy="369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130238" y="163808"/>
            <a:ext cx="2570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¿Has </a:t>
            </a:r>
            <a:r>
              <a:rPr lang="en-US" sz="2400" b="1" dirty="0" err="1">
                <a:solidFill>
                  <a:schemeClr val="bg1"/>
                </a:solidFill>
              </a:rPr>
              <a:t>alguna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vez</a:t>
            </a:r>
            <a:r>
              <a:rPr lang="en-US" sz="2400" b="1" dirty="0">
                <a:solidFill>
                  <a:schemeClr val="bg1"/>
                </a:solidFill>
              </a:rPr>
              <a:t>…?</a:t>
            </a:r>
          </a:p>
        </p:txBody>
      </p:sp>
      <p:sp>
        <p:nvSpPr>
          <p:cNvPr id="20" name="Action Button: Go Forward or Next 19">
            <a:hlinkClick r:id="" action="ppaction://hlinkshowjump?jump=nextslide" highlightClick="1">
              <a:snd r:embed="rId7" name="chimes.wav"/>
            </a:hlinkClick>
          </p:cNvPr>
          <p:cNvSpPr/>
          <p:nvPr/>
        </p:nvSpPr>
        <p:spPr>
          <a:xfrm>
            <a:off x="10006885" y="6259132"/>
            <a:ext cx="1458280" cy="33470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64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1739</Words>
  <Application>Microsoft Office PowerPoint</Application>
  <PresentationFormat>Widescreen</PresentationFormat>
  <Paragraphs>537</Paragraphs>
  <Slides>39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Bentley</dc:creator>
  <cp:lastModifiedBy>Chris Bentley</cp:lastModifiedBy>
  <cp:revision>73</cp:revision>
  <dcterms:created xsi:type="dcterms:W3CDTF">2016-07-21T21:08:38Z</dcterms:created>
  <dcterms:modified xsi:type="dcterms:W3CDTF">2016-08-11T15:08:23Z</dcterms:modified>
</cp:coreProperties>
</file>